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9" r:id="rId4"/>
    <p:sldId id="258" r:id="rId5"/>
    <p:sldId id="269" r:id="rId6"/>
    <p:sldId id="274" r:id="rId7"/>
    <p:sldId id="270" r:id="rId8"/>
    <p:sldId id="285" r:id="rId9"/>
    <p:sldId id="287" r:id="rId10"/>
    <p:sldId id="271" r:id="rId11"/>
    <p:sldId id="277" r:id="rId12"/>
    <p:sldId id="268" r:id="rId13"/>
    <p:sldId id="272" r:id="rId14"/>
    <p:sldId id="273" r:id="rId15"/>
    <p:sldId id="288" r:id="rId16"/>
    <p:sldId id="276" r:id="rId17"/>
    <p:sldId id="278" r:id="rId18"/>
    <p:sldId id="275" r:id="rId19"/>
    <p:sldId id="280" r:id="rId20"/>
    <p:sldId id="282" r:id="rId21"/>
    <p:sldId id="289" r:id="rId22"/>
    <p:sldId id="283" r:id="rId23"/>
    <p:sldId id="281" r:id="rId24"/>
    <p:sldId id="284" r:id="rId25"/>
    <p:sldId id="286" r:id="rId26"/>
    <p:sldId id="263" r:id="rId27"/>
    <p:sldId id="264" r:id="rId28"/>
    <p:sldId id="29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C4D9"/>
    <a:srgbClr val="03E9FF"/>
    <a:srgbClr val="07AADA"/>
    <a:srgbClr val="0075C1"/>
    <a:srgbClr val="0214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2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C4E47-948D-490B-877B-AA2D83E56134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D7C9D-5E76-4E41-9664-66C903C9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980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2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71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32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60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2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7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49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35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165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0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17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DED9E-5945-4270-A28F-B45BA66F810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7AA95-B986-4D26-88C1-49EFC79DAF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95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297"/>
            <a:ext cx="12193057" cy="685859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15044" r="68281" b="55854"/>
          <a:stretch/>
        </p:blipFill>
        <p:spPr>
          <a:xfrm>
            <a:off x="3531391" y="4499929"/>
            <a:ext cx="1171576" cy="1123951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" t="14486" r="86719" b="54439"/>
          <a:stretch/>
        </p:blipFill>
        <p:spPr>
          <a:xfrm>
            <a:off x="6617490" y="299405"/>
            <a:ext cx="1266825" cy="1200150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9" t="75403" r="74609" b="7827"/>
          <a:stretch/>
        </p:blipFill>
        <p:spPr>
          <a:xfrm>
            <a:off x="10026192" y="5761362"/>
            <a:ext cx="752475" cy="64770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2" t="18120" r="43203" b="43341"/>
          <a:stretch/>
        </p:blipFill>
        <p:spPr>
          <a:xfrm>
            <a:off x="5860254" y="5114674"/>
            <a:ext cx="1026321" cy="64668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8" b="32555"/>
          <a:stretch/>
        </p:blipFill>
        <p:spPr>
          <a:xfrm>
            <a:off x="9048631" y="406245"/>
            <a:ext cx="1335995" cy="1764992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75403" r="56094"/>
          <a:stretch/>
        </p:blipFill>
        <p:spPr>
          <a:xfrm>
            <a:off x="2993229" y="899480"/>
            <a:ext cx="1123950" cy="949973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3" r="95235" b="8962"/>
          <a:stretch/>
        </p:blipFill>
        <p:spPr>
          <a:xfrm>
            <a:off x="10997800" y="2171237"/>
            <a:ext cx="581026" cy="603871"/>
          </a:xfrm>
          <a:prstGeom prst="rect">
            <a:avLst/>
          </a:prstGeom>
        </p:spPr>
      </p:pic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622129" y="2566776"/>
            <a:ext cx="4524372" cy="1929446"/>
            <a:chOff x="5710241" y="2646683"/>
            <a:chExt cx="4524372" cy="1929446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710241" y="2646683"/>
              <a:ext cx="45243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b="1" dirty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太阳的后裔</a:t>
              </a:r>
            </a:p>
          </p:txBody>
        </p: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5860254" y="3737653"/>
              <a:ext cx="4257682" cy="0"/>
            </a:xfrm>
            <a:prstGeom prst="line">
              <a:avLst/>
            </a:prstGeom>
            <a:ln>
              <a:solidFill>
                <a:srgbClr val="03E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6096000" y="3841333"/>
              <a:ext cx="3843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POWERPOINT TEMPLATE</a:t>
              </a:r>
              <a:endParaRPr lang="zh-CN" altLang="en-US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222312" y="4206797"/>
              <a:ext cx="188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r>
                <a:rPr lang="zh-CN" altLang="en-US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人：稻壳儿</a:t>
              </a:r>
              <a:endParaRPr lang="zh-CN" altLang="en-US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2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954668" y="2920518"/>
            <a:ext cx="312209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163104" y="2920518"/>
            <a:ext cx="312209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954668" y="4266783"/>
            <a:ext cx="312209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163104" y="4266783"/>
            <a:ext cx="312209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>
            <a:off x="4228316" y="4006900"/>
            <a:ext cx="3572916" cy="0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flipV="1">
            <a:off x="5961269" y="2270120"/>
            <a:ext cx="10426" cy="338434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出自【趣你的PPT】(微信:qunideppt)：最优质的PPT资源库"/>
          <p:cNvSpPr/>
          <p:nvPr/>
        </p:nvSpPr>
        <p:spPr>
          <a:xfrm>
            <a:off x="4530166" y="2541022"/>
            <a:ext cx="1326292" cy="1326292"/>
          </a:xfrm>
          <a:prstGeom prst="roundRect">
            <a:avLst>
              <a:gd name="adj" fmla="val 9214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4766113" y="3335958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意义一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65683" y="2861033"/>
            <a:ext cx="255258" cy="343134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133 w 216"/>
              <a:gd name="T25" fmla="*/ 259 h 288"/>
              <a:gd name="T26" fmla="*/ 84 w 216"/>
              <a:gd name="T27" fmla="*/ 259 h 288"/>
              <a:gd name="T28" fmla="*/ 96 w 216"/>
              <a:gd name="T29" fmla="*/ 206 h 288"/>
              <a:gd name="T30" fmla="*/ 84 w 216"/>
              <a:gd name="T31" fmla="*/ 185 h 288"/>
              <a:gd name="T32" fmla="*/ 108 w 216"/>
              <a:gd name="T33" fmla="*/ 161 h 288"/>
              <a:gd name="T34" fmla="*/ 133 w 216"/>
              <a:gd name="T35" fmla="*/ 185 h 288"/>
              <a:gd name="T36" fmla="*/ 120 w 216"/>
              <a:gd name="T37" fmla="*/ 206 h 288"/>
              <a:gd name="T38" fmla="*/ 133 w 216"/>
              <a:gd name="T39" fmla="*/ 259 h 288"/>
              <a:gd name="T40" fmla="*/ 148 w 216"/>
              <a:gd name="T41" fmla="*/ 126 h 288"/>
              <a:gd name="T42" fmla="*/ 67 w 216"/>
              <a:gd name="T43" fmla="*/ 126 h 288"/>
              <a:gd name="T44" fmla="*/ 67 w 216"/>
              <a:gd name="T45" fmla="*/ 79 h 288"/>
              <a:gd name="T46" fmla="*/ 106 w 216"/>
              <a:gd name="T47" fmla="*/ 40 h 288"/>
              <a:gd name="T48" fmla="*/ 108 w 216"/>
              <a:gd name="T49" fmla="*/ 40 h 288"/>
              <a:gd name="T50" fmla="*/ 109 w 216"/>
              <a:gd name="T51" fmla="*/ 40 h 288"/>
              <a:gd name="T52" fmla="*/ 148 w 216"/>
              <a:gd name="T53" fmla="*/ 79 h 288"/>
              <a:gd name="T54" fmla="*/ 148 w 216"/>
              <a:gd name="T55" fmla="*/ 126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6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6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133" y="259"/>
                </a:moveTo>
                <a:cubicBezTo>
                  <a:pt x="84" y="259"/>
                  <a:pt x="84" y="259"/>
                  <a:pt x="84" y="259"/>
                </a:cubicBezTo>
                <a:cubicBezTo>
                  <a:pt x="96" y="206"/>
                  <a:pt x="96" y="206"/>
                  <a:pt x="96" y="206"/>
                </a:cubicBezTo>
                <a:cubicBezTo>
                  <a:pt x="88" y="202"/>
                  <a:pt x="84" y="194"/>
                  <a:pt x="84" y="185"/>
                </a:cubicBezTo>
                <a:cubicBezTo>
                  <a:pt x="84" y="172"/>
                  <a:pt x="95" y="161"/>
                  <a:pt x="108" y="161"/>
                </a:cubicBezTo>
                <a:cubicBezTo>
                  <a:pt x="122" y="161"/>
                  <a:pt x="133" y="172"/>
                  <a:pt x="133" y="185"/>
                </a:cubicBezTo>
                <a:cubicBezTo>
                  <a:pt x="133" y="194"/>
                  <a:pt x="128" y="202"/>
                  <a:pt x="120" y="206"/>
                </a:cubicBezTo>
                <a:lnTo>
                  <a:pt x="133" y="259"/>
                </a:lnTo>
                <a:close/>
                <a:moveTo>
                  <a:pt x="148" y="126"/>
                </a:moveTo>
                <a:cubicBezTo>
                  <a:pt x="67" y="126"/>
                  <a:pt x="67" y="126"/>
                  <a:pt x="67" y="126"/>
                </a:cubicBezTo>
                <a:cubicBezTo>
                  <a:pt x="67" y="79"/>
                  <a:pt x="67" y="79"/>
                  <a:pt x="67" y="79"/>
                </a:cubicBezTo>
                <a:cubicBezTo>
                  <a:pt x="67" y="57"/>
                  <a:pt x="85" y="40"/>
                  <a:pt x="106" y="40"/>
                </a:cubicBezTo>
                <a:cubicBezTo>
                  <a:pt x="107" y="40"/>
                  <a:pt x="108" y="40"/>
                  <a:pt x="108" y="40"/>
                </a:cubicBezTo>
                <a:cubicBezTo>
                  <a:pt x="108" y="40"/>
                  <a:pt x="109" y="40"/>
                  <a:pt x="109" y="40"/>
                </a:cubicBezTo>
                <a:cubicBezTo>
                  <a:pt x="131" y="40"/>
                  <a:pt x="148" y="57"/>
                  <a:pt x="148" y="79"/>
                </a:cubicBezTo>
                <a:lnTo>
                  <a:pt x="148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092405" y="2541021"/>
            <a:ext cx="1326292" cy="1326292"/>
          </a:xfrm>
          <a:prstGeom prst="roundRect">
            <a:avLst>
              <a:gd name="adj" fmla="val 9214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340742" y="3335957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意义二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33899" y="2867271"/>
            <a:ext cx="341043" cy="318027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4530166" y="4115530"/>
            <a:ext cx="1326292" cy="1326292"/>
          </a:xfrm>
          <a:prstGeom prst="roundRect">
            <a:avLst>
              <a:gd name="adj" fmla="val 9214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4766113" y="491926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意义四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5124903" y="4469598"/>
            <a:ext cx="171567" cy="341042"/>
          </a:xfrm>
          <a:custGeom>
            <a:avLst/>
            <a:gdLst>
              <a:gd name="T0" fmla="*/ 144 w 144"/>
              <a:gd name="T1" fmla="*/ 72 h 288"/>
              <a:gd name="T2" fmla="*/ 72 w 144"/>
              <a:gd name="T3" fmla="*/ 0 h 288"/>
              <a:gd name="T4" fmla="*/ 0 w 144"/>
              <a:gd name="T5" fmla="*/ 72 h 288"/>
              <a:gd name="T6" fmla="*/ 36 w 144"/>
              <a:gd name="T7" fmla="*/ 134 h 288"/>
              <a:gd name="T8" fmla="*/ 0 w 144"/>
              <a:gd name="T9" fmla="*/ 288 h 288"/>
              <a:gd name="T10" fmla="*/ 144 w 144"/>
              <a:gd name="T11" fmla="*/ 288 h 288"/>
              <a:gd name="T12" fmla="*/ 109 w 144"/>
              <a:gd name="T13" fmla="*/ 134 h 288"/>
              <a:gd name="T14" fmla="*/ 144 w 144"/>
              <a:gd name="T15" fmla="*/ 7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288">
                <a:moveTo>
                  <a:pt x="144" y="72"/>
                </a:moveTo>
                <a:cubicBezTo>
                  <a:pt x="144" y="32"/>
                  <a:pt x="112" y="0"/>
                  <a:pt x="72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98"/>
                  <a:pt x="14" y="121"/>
                  <a:pt x="36" y="134"/>
                </a:cubicBezTo>
                <a:cubicBezTo>
                  <a:pt x="0" y="288"/>
                  <a:pt x="0" y="288"/>
                  <a:pt x="0" y="288"/>
                </a:cubicBezTo>
                <a:cubicBezTo>
                  <a:pt x="144" y="288"/>
                  <a:pt x="144" y="288"/>
                  <a:pt x="144" y="288"/>
                </a:cubicBezTo>
                <a:cubicBezTo>
                  <a:pt x="109" y="134"/>
                  <a:pt x="109" y="134"/>
                  <a:pt x="109" y="134"/>
                </a:cubicBezTo>
                <a:cubicBezTo>
                  <a:pt x="130" y="121"/>
                  <a:pt x="144" y="98"/>
                  <a:pt x="144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092405" y="4115530"/>
            <a:ext cx="1326292" cy="1326292"/>
          </a:xfrm>
          <a:prstGeom prst="roundRect">
            <a:avLst>
              <a:gd name="adj" fmla="val 9214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340742" y="4919269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意义三</a:t>
            </a:r>
            <a:endParaRPr lang="en-US" sz="16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85029" y="4487548"/>
            <a:ext cx="341043" cy="343135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3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b="2750"/>
          <a:stretch/>
        </p:blipFill>
        <p:spPr>
          <a:xfrm>
            <a:off x="0" y="-57150"/>
            <a:ext cx="12192000" cy="6908453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6917085" y="2840951"/>
            <a:ext cx="5274915" cy="4010352"/>
          </a:xfrm>
          <a:custGeom>
            <a:avLst/>
            <a:gdLst>
              <a:gd name="connsiteX0" fmla="*/ 1345056 w 5274915"/>
              <a:gd name="connsiteY0" fmla="*/ 0 h 4010352"/>
              <a:gd name="connsiteX1" fmla="*/ 4896005 w 5274915"/>
              <a:gd name="connsiteY1" fmla="*/ 0 h 4010352"/>
              <a:gd name="connsiteX2" fmla="*/ 5274915 w 5274915"/>
              <a:gd name="connsiteY2" fmla="*/ 757820 h 4010352"/>
              <a:gd name="connsiteX3" fmla="*/ 5274915 w 5274915"/>
              <a:gd name="connsiteY3" fmla="*/ 4010352 h 4010352"/>
              <a:gd name="connsiteX4" fmla="*/ 660121 w 5274915"/>
              <a:gd name="connsiteY4" fmla="*/ 4010352 h 4010352"/>
              <a:gd name="connsiteX5" fmla="*/ 0 w 5274915"/>
              <a:gd name="connsiteY5" fmla="*/ 2690112 h 4010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4915" h="4010352">
                <a:moveTo>
                  <a:pt x="1345056" y="0"/>
                </a:moveTo>
                <a:lnTo>
                  <a:pt x="4896005" y="0"/>
                </a:lnTo>
                <a:lnTo>
                  <a:pt x="5274915" y="757820"/>
                </a:lnTo>
                <a:lnTo>
                  <a:pt x="5274915" y="4010352"/>
                </a:lnTo>
                <a:lnTo>
                  <a:pt x="660121" y="4010352"/>
                </a:lnTo>
                <a:lnTo>
                  <a:pt x="0" y="2690112"/>
                </a:lnTo>
                <a:close/>
              </a:path>
            </a:pathLst>
          </a:custGeom>
          <a:solidFill>
            <a:srgbClr val="00AFF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69278" y="3364554"/>
            <a:ext cx="811213" cy="652700"/>
          </a:xfrm>
          <a:custGeom>
            <a:avLst/>
            <a:gdLst>
              <a:gd name="T0" fmla="*/ 44 w 174"/>
              <a:gd name="T1" fmla="*/ 121 h 140"/>
              <a:gd name="T2" fmla="*/ 31 w 174"/>
              <a:gd name="T3" fmla="*/ 140 h 140"/>
              <a:gd name="T4" fmla="*/ 141 w 174"/>
              <a:gd name="T5" fmla="*/ 140 h 140"/>
              <a:gd name="T6" fmla="*/ 128 w 174"/>
              <a:gd name="T7" fmla="*/ 121 h 140"/>
              <a:gd name="T8" fmla="*/ 44 w 174"/>
              <a:gd name="T9" fmla="*/ 121 h 140"/>
              <a:gd name="T10" fmla="*/ 0 w 174"/>
              <a:gd name="T11" fmla="*/ 0 h 140"/>
              <a:gd name="T12" fmla="*/ 0 w 174"/>
              <a:gd name="T13" fmla="*/ 106 h 140"/>
              <a:gd name="T14" fmla="*/ 174 w 174"/>
              <a:gd name="T15" fmla="*/ 106 h 140"/>
              <a:gd name="T16" fmla="*/ 174 w 174"/>
              <a:gd name="T17" fmla="*/ 0 h 140"/>
              <a:gd name="T18" fmla="*/ 0 w 174"/>
              <a:gd name="T19" fmla="*/ 0 h 140"/>
              <a:gd name="T20" fmla="*/ 162 w 174"/>
              <a:gd name="T21" fmla="*/ 95 h 140"/>
              <a:gd name="T22" fmla="*/ 11 w 174"/>
              <a:gd name="T23" fmla="*/ 95 h 140"/>
              <a:gd name="T24" fmla="*/ 11 w 174"/>
              <a:gd name="T25" fmla="*/ 11 h 140"/>
              <a:gd name="T26" fmla="*/ 162 w 174"/>
              <a:gd name="T27" fmla="*/ 11 h 140"/>
              <a:gd name="T28" fmla="*/ 162 w 174"/>
              <a:gd name="T29" fmla="*/ 9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74" h="140">
                <a:moveTo>
                  <a:pt x="44" y="121"/>
                </a:moveTo>
                <a:lnTo>
                  <a:pt x="31" y="140"/>
                </a:lnTo>
                <a:lnTo>
                  <a:pt x="141" y="140"/>
                </a:lnTo>
                <a:lnTo>
                  <a:pt x="128" y="121"/>
                </a:lnTo>
                <a:lnTo>
                  <a:pt x="44" y="121"/>
                </a:lnTo>
                <a:close/>
                <a:moveTo>
                  <a:pt x="0" y="0"/>
                </a:moveTo>
                <a:lnTo>
                  <a:pt x="0" y="106"/>
                </a:lnTo>
                <a:lnTo>
                  <a:pt x="174" y="106"/>
                </a:lnTo>
                <a:lnTo>
                  <a:pt x="174" y="0"/>
                </a:lnTo>
                <a:lnTo>
                  <a:pt x="0" y="0"/>
                </a:lnTo>
                <a:close/>
                <a:moveTo>
                  <a:pt x="162" y="95"/>
                </a:moveTo>
                <a:lnTo>
                  <a:pt x="11" y="95"/>
                </a:lnTo>
                <a:lnTo>
                  <a:pt x="11" y="11"/>
                </a:lnTo>
                <a:lnTo>
                  <a:pt x="162" y="11"/>
                </a:lnTo>
                <a:lnTo>
                  <a:pt x="162" y="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960714" y="4846127"/>
            <a:ext cx="3637241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8609989" y="444205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36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5886018" y="3786246"/>
            <a:ext cx="4673438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>
            <a:off x="1597857" y="2147049"/>
            <a:ext cx="3069899" cy="3069899"/>
          </a:xfrm>
          <a:prstGeom prst="ellipse">
            <a:avLst/>
          </a:prstGeom>
          <a:solidFill>
            <a:srgbClr val="E6E9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812480" y="2361672"/>
            <a:ext cx="2640654" cy="2640654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3E9FF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5769923" y="2677218"/>
            <a:ext cx="48980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5769924" y="3932162"/>
            <a:ext cx="48980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30334" y="3335306"/>
            <a:ext cx="1204944" cy="693384"/>
          </a:xfrm>
          <a:custGeom>
            <a:avLst/>
            <a:gdLst>
              <a:gd name="T0" fmla="*/ 790 w 1064"/>
              <a:gd name="T1" fmla="*/ 343 h 612"/>
              <a:gd name="T2" fmla="*/ 773 w 1064"/>
              <a:gd name="T3" fmla="*/ 340 h 612"/>
              <a:gd name="T4" fmla="*/ 511 w 1064"/>
              <a:gd name="T5" fmla="*/ 427 h 612"/>
              <a:gd name="T6" fmla="*/ 259 w 1064"/>
              <a:gd name="T7" fmla="*/ 344 h 612"/>
              <a:gd name="T8" fmla="*/ 242 w 1064"/>
              <a:gd name="T9" fmla="*/ 346 h 612"/>
              <a:gd name="T10" fmla="*/ 234 w 1064"/>
              <a:gd name="T11" fmla="*/ 362 h 612"/>
              <a:gd name="T12" fmla="*/ 234 w 1064"/>
              <a:gd name="T13" fmla="*/ 571 h 612"/>
              <a:gd name="T14" fmla="*/ 250 w 1064"/>
              <a:gd name="T15" fmla="*/ 590 h 612"/>
              <a:gd name="T16" fmla="*/ 516 w 1064"/>
              <a:gd name="T17" fmla="*/ 612 h 612"/>
              <a:gd name="T18" fmla="*/ 783 w 1064"/>
              <a:gd name="T19" fmla="*/ 590 h 612"/>
              <a:gd name="T20" fmla="*/ 798 w 1064"/>
              <a:gd name="T21" fmla="*/ 571 h 612"/>
              <a:gd name="T22" fmla="*/ 798 w 1064"/>
              <a:gd name="T23" fmla="*/ 358 h 612"/>
              <a:gd name="T24" fmla="*/ 790 w 1064"/>
              <a:gd name="T25" fmla="*/ 343 h 612"/>
              <a:gd name="T26" fmla="*/ 1061 w 1064"/>
              <a:gd name="T27" fmla="*/ 469 h 612"/>
              <a:gd name="T28" fmla="*/ 1046 w 1064"/>
              <a:gd name="T29" fmla="*/ 412 h 612"/>
              <a:gd name="T30" fmla="*/ 1044 w 1064"/>
              <a:gd name="T31" fmla="*/ 408 h 612"/>
              <a:gd name="T32" fmla="*/ 1049 w 1064"/>
              <a:gd name="T33" fmla="*/ 385 h 612"/>
              <a:gd name="T34" fmla="*/ 1014 w 1064"/>
              <a:gd name="T35" fmla="*/ 335 h 612"/>
              <a:gd name="T36" fmla="*/ 1014 w 1064"/>
              <a:gd name="T37" fmla="*/ 209 h 612"/>
              <a:gd name="T38" fmla="*/ 1017 w 1064"/>
              <a:gd name="T39" fmla="*/ 195 h 612"/>
              <a:gd name="T40" fmla="*/ 991 w 1064"/>
              <a:gd name="T41" fmla="*/ 159 h 612"/>
              <a:gd name="T42" fmla="*/ 517 w 1064"/>
              <a:gd name="T43" fmla="*/ 2 h 612"/>
              <a:gd name="T44" fmla="*/ 505 w 1064"/>
              <a:gd name="T45" fmla="*/ 0 h 612"/>
              <a:gd name="T46" fmla="*/ 493 w 1064"/>
              <a:gd name="T47" fmla="*/ 2 h 612"/>
              <a:gd name="T48" fmla="*/ 26 w 1064"/>
              <a:gd name="T49" fmla="*/ 157 h 612"/>
              <a:gd name="T50" fmla="*/ 0 w 1064"/>
              <a:gd name="T51" fmla="*/ 193 h 612"/>
              <a:gd name="T52" fmla="*/ 26 w 1064"/>
              <a:gd name="T53" fmla="*/ 229 h 612"/>
              <a:gd name="T54" fmla="*/ 500 w 1064"/>
              <a:gd name="T55" fmla="*/ 386 h 612"/>
              <a:gd name="T56" fmla="*/ 512 w 1064"/>
              <a:gd name="T57" fmla="*/ 388 h 612"/>
              <a:gd name="T58" fmla="*/ 524 w 1064"/>
              <a:gd name="T59" fmla="*/ 386 h 612"/>
              <a:gd name="T60" fmla="*/ 976 w 1064"/>
              <a:gd name="T61" fmla="*/ 236 h 612"/>
              <a:gd name="T62" fmla="*/ 976 w 1064"/>
              <a:gd name="T63" fmla="*/ 335 h 612"/>
              <a:gd name="T64" fmla="*/ 941 w 1064"/>
              <a:gd name="T65" fmla="*/ 385 h 612"/>
              <a:gd name="T66" fmla="*/ 947 w 1064"/>
              <a:gd name="T67" fmla="*/ 409 h 612"/>
              <a:gd name="T68" fmla="*/ 945 w 1064"/>
              <a:gd name="T69" fmla="*/ 412 h 612"/>
              <a:gd name="T70" fmla="*/ 929 w 1064"/>
              <a:gd name="T71" fmla="*/ 469 h 612"/>
              <a:gd name="T72" fmla="*/ 942 w 1064"/>
              <a:gd name="T73" fmla="*/ 492 h 612"/>
              <a:gd name="T74" fmla="*/ 948 w 1064"/>
              <a:gd name="T75" fmla="*/ 493 h 612"/>
              <a:gd name="T76" fmla="*/ 966 w 1064"/>
              <a:gd name="T77" fmla="*/ 479 h 612"/>
              <a:gd name="T78" fmla="*/ 976 w 1064"/>
              <a:gd name="T79" fmla="*/ 441 h 612"/>
              <a:gd name="T80" fmla="*/ 976 w 1064"/>
              <a:gd name="T81" fmla="*/ 474 h 612"/>
              <a:gd name="T82" fmla="*/ 995 w 1064"/>
              <a:gd name="T83" fmla="*/ 493 h 612"/>
              <a:gd name="T84" fmla="*/ 1014 w 1064"/>
              <a:gd name="T85" fmla="*/ 474 h 612"/>
              <a:gd name="T86" fmla="*/ 1014 w 1064"/>
              <a:gd name="T87" fmla="*/ 441 h 612"/>
              <a:gd name="T88" fmla="*/ 1025 w 1064"/>
              <a:gd name="T89" fmla="*/ 479 h 612"/>
              <a:gd name="T90" fmla="*/ 1043 w 1064"/>
              <a:gd name="T91" fmla="*/ 493 h 612"/>
              <a:gd name="T92" fmla="*/ 1048 w 1064"/>
              <a:gd name="T93" fmla="*/ 492 h 612"/>
              <a:gd name="T94" fmla="*/ 1061 w 1064"/>
              <a:gd name="T95" fmla="*/ 469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64" h="612">
                <a:moveTo>
                  <a:pt x="790" y="343"/>
                </a:moveTo>
                <a:cubicBezTo>
                  <a:pt x="785" y="339"/>
                  <a:pt x="779" y="338"/>
                  <a:pt x="773" y="340"/>
                </a:cubicBezTo>
                <a:lnTo>
                  <a:pt x="511" y="427"/>
                </a:lnTo>
                <a:lnTo>
                  <a:pt x="259" y="344"/>
                </a:lnTo>
                <a:cubicBezTo>
                  <a:pt x="254" y="342"/>
                  <a:pt x="247" y="343"/>
                  <a:pt x="242" y="346"/>
                </a:cubicBezTo>
                <a:cubicBezTo>
                  <a:pt x="237" y="350"/>
                  <a:pt x="234" y="356"/>
                  <a:pt x="234" y="362"/>
                </a:cubicBezTo>
                <a:lnTo>
                  <a:pt x="234" y="571"/>
                </a:lnTo>
                <a:cubicBezTo>
                  <a:pt x="234" y="580"/>
                  <a:pt x="241" y="588"/>
                  <a:pt x="250" y="590"/>
                </a:cubicBezTo>
                <a:cubicBezTo>
                  <a:pt x="324" y="604"/>
                  <a:pt x="418" y="612"/>
                  <a:pt x="516" y="612"/>
                </a:cubicBezTo>
                <a:cubicBezTo>
                  <a:pt x="614" y="612"/>
                  <a:pt x="709" y="604"/>
                  <a:pt x="783" y="590"/>
                </a:cubicBezTo>
                <a:cubicBezTo>
                  <a:pt x="792" y="588"/>
                  <a:pt x="798" y="580"/>
                  <a:pt x="798" y="571"/>
                </a:cubicBezTo>
                <a:lnTo>
                  <a:pt x="798" y="358"/>
                </a:lnTo>
                <a:cubicBezTo>
                  <a:pt x="798" y="352"/>
                  <a:pt x="795" y="346"/>
                  <a:pt x="790" y="343"/>
                </a:cubicBezTo>
                <a:close/>
                <a:moveTo>
                  <a:pt x="1061" y="469"/>
                </a:moveTo>
                <a:lnTo>
                  <a:pt x="1046" y="412"/>
                </a:lnTo>
                <a:cubicBezTo>
                  <a:pt x="1045" y="410"/>
                  <a:pt x="1044" y="409"/>
                  <a:pt x="1044" y="408"/>
                </a:cubicBezTo>
                <a:cubicBezTo>
                  <a:pt x="1047" y="401"/>
                  <a:pt x="1049" y="394"/>
                  <a:pt x="1049" y="385"/>
                </a:cubicBezTo>
                <a:cubicBezTo>
                  <a:pt x="1049" y="362"/>
                  <a:pt x="1035" y="343"/>
                  <a:pt x="1014" y="335"/>
                </a:cubicBezTo>
                <a:lnTo>
                  <a:pt x="1014" y="209"/>
                </a:lnTo>
                <a:cubicBezTo>
                  <a:pt x="1016" y="204"/>
                  <a:pt x="1017" y="200"/>
                  <a:pt x="1017" y="195"/>
                </a:cubicBezTo>
                <a:cubicBezTo>
                  <a:pt x="1017" y="179"/>
                  <a:pt x="1006" y="164"/>
                  <a:pt x="991" y="159"/>
                </a:cubicBezTo>
                <a:lnTo>
                  <a:pt x="517" y="2"/>
                </a:lnTo>
                <a:cubicBezTo>
                  <a:pt x="513" y="1"/>
                  <a:pt x="509" y="0"/>
                  <a:pt x="505" y="0"/>
                </a:cubicBezTo>
                <a:cubicBezTo>
                  <a:pt x="501" y="0"/>
                  <a:pt x="497" y="1"/>
                  <a:pt x="493" y="2"/>
                </a:cubicBezTo>
                <a:lnTo>
                  <a:pt x="26" y="157"/>
                </a:lnTo>
                <a:cubicBezTo>
                  <a:pt x="10" y="162"/>
                  <a:pt x="0" y="176"/>
                  <a:pt x="0" y="193"/>
                </a:cubicBezTo>
                <a:cubicBezTo>
                  <a:pt x="0" y="209"/>
                  <a:pt x="10" y="224"/>
                  <a:pt x="26" y="229"/>
                </a:cubicBezTo>
                <a:lnTo>
                  <a:pt x="500" y="386"/>
                </a:lnTo>
                <a:cubicBezTo>
                  <a:pt x="504" y="388"/>
                  <a:pt x="508" y="388"/>
                  <a:pt x="512" y="388"/>
                </a:cubicBezTo>
                <a:cubicBezTo>
                  <a:pt x="516" y="388"/>
                  <a:pt x="520" y="388"/>
                  <a:pt x="524" y="386"/>
                </a:cubicBezTo>
                <a:lnTo>
                  <a:pt x="976" y="236"/>
                </a:lnTo>
                <a:lnTo>
                  <a:pt x="976" y="335"/>
                </a:lnTo>
                <a:cubicBezTo>
                  <a:pt x="956" y="343"/>
                  <a:pt x="941" y="362"/>
                  <a:pt x="941" y="385"/>
                </a:cubicBezTo>
                <a:cubicBezTo>
                  <a:pt x="941" y="394"/>
                  <a:pt x="943" y="401"/>
                  <a:pt x="947" y="409"/>
                </a:cubicBezTo>
                <a:cubicBezTo>
                  <a:pt x="946" y="410"/>
                  <a:pt x="945" y="410"/>
                  <a:pt x="945" y="412"/>
                </a:cubicBezTo>
                <a:lnTo>
                  <a:pt x="929" y="469"/>
                </a:lnTo>
                <a:cubicBezTo>
                  <a:pt x="926" y="479"/>
                  <a:pt x="932" y="489"/>
                  <a:pt x="942" y="492"/>
                </a:cubicBezTo>
                <a:cubicBezTo>
                  <a:pt x="944" y="492"/>
                  <a:pt x="946" y="493"/>
                  <a:pt x="948" y="493"/>
                </a:cubicBezTo>
                <a:cubicBezTo>
                  <a:pt x="956" y="493"/>
                  <a:pt x="964" y="487"/>
                  <a:pt x="966" y="479"/>
                </a:cubicBezTo>
                <a:lnTo>
                  <a:pt x="976" y="441"/>
                </a:lnTo>
                <a:lnTo>
                  <a:pt x="976" y="474"/>
                </a:lnTo>
                <a:cubicBezTo>
                  <a:pt x="976" y="484"/>
                  <a:pt x="985" y="493"/>
                  <a:pt x="995" y="493"/>
                </a:cubicBezTo>
                <a:cubicBezTo>
                  <a:pt x="1006" y="493"/>
                  <a:pt x="1014" y="484"/>
                  <a:pt x="1014" y="474"/>
                </a:cubicBezTo>
                <a:lnTo>
                  <a:pt x="1014" y="441"/>
                </a:lnTo>
                <a:lnTo>
                  <a:pt x="1025" y="479"/>
                </a:lnTo>
                <a:cubicBezTo>
                  <a:pt x="1027" y="487"/>
                  <a:pt x="1035" y="493"/>
                  <a:pt x="1043" y="493"/>
                </a:cubicBezTo>
                <a:cubicBezTo>
                  <a:pt x="1045" y="493"/>
                  <a:pt x="1046" y="492"/>
                  <a:pt x="1048" y="492"/>
                </a:cubicBezTo>
                <a:cubicBezTo>
                  <a:pt x="1058" y="489"/>
                  <a:pt x="1064" y="479"/>
                  <a:pt x="1061" y="4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74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1266895" y="1870168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127928" y="1870168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988964" y="1870168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9840307" y="1870168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266895" y="4232152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127928" y="4232152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988964" y="4232152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9840307" y="4232152"/>
            <a:ext cx="861430" cy="86143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ru-RU" kern="0" dirty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73375" y="4482034"/>
            <a:ext cx="384355" cy="355070"/>
          </a:xfrm>
          <a:custGeom>
            <a:avLst/>
            <a:gdLst>
              <a:gd name="T0" fmla="*/ 266 w 462"/>
              <a:gd name="T1" fmla="*/ 0 h 427"/>
              <a:gd name="T2" fmla="*/ 266 w 462"/>
              <a:gd name="T3" fmla="*/ 0 h 427"/>
              <a:gd name="T4" fmla="*/ 266 w 462"/>
              <a:gd name="T5" fmla="*/ 0 h 427"/>
              <a:gd name="T6" fmla="*/ 71 w 462"/>
              <a:gd name="T7" fmla="*/ 80 h 427"/>
              <a:gd name="T8" fmla="*/ 80 w 462"/>
              <a:gd name="T9" fmla="*/ 143 h 427"/>
              <a:gd name="T10" fmla="*/ 0 w 462"/>
              <a:gd name="T11" fmla="*/ 240 h 427"/>
              <a:gd name="T12" fmla="*/ 115 w 462"/>
              <a:gd name="T13" fmla="*/ 319 h 427"/>
              <a:gd name="T14" fmla="*/ 231 w 462"/>
              <a:gd name="T15" fmla="*/ 266 h 427"/>
              <a:gd name="T16" fmla="*/ 231 w 462"/>
              <a:gd name="T17" fmla="*/ 249 h 427"/>
              <a:gd name="T18" fmla="*/ 266 w 462"/>
              <a:gd name="T19" fmla="*/ 213 h 427"/>
              <a:gd name="T20" fmla="*/ 302 w 462"/>
              <a:gd name="T21" fmla="*/ 249 h 427"/>
              <a:gd name="T22" fmla="*/ 266 w 462"/>
              <a:gd name="T23" fmla="*/ 284 h 427"/>
              <a:gd name="T24" fmla="*/ 115 w 462"/>
              <a:gd name="T25" fmla="*/ 355 h 427"/>
              <a:gd name="T26" fmla="*/ 115 w 462"/>
              <a:gd name="T27" fmla="*/ 372 h 427"/>
              <a:gd name="T28" fmla="*/ 266 w 462"/>
              <a:gd name="T29" fmla="*/ 426 h 427"/>
              <a:gd name="T30" fmla="*/ 266 w 462"/>
              <a:gd name="T31" fmla="*/ 426 h 427"/>
              <a:gd name="T32" fmla="*/ 408 w 462"/>
              <a:gd name="T33" fmla="*/ 372 h 427"/>
              <a:gd name="T34" fmla="*/ 453 w 462"/>
              <a:gd name="T35" fmla="*/ 80 h 427"/>
              <a:gd name="T36" fmla="*/ 266 w 462"/>
              <a:gd name="T37" fmla="*/ 0 h 427"/>
              <a:gd name="T38" fmla="*/ 36 w 462"/>
              <a:gd name="T39" fmla="*/ 231 h 427"/>
              <a:gd name="T40" fmla="*/ 36 w 462"/>
              <a:gd name="T41" fmla="*/ 231 h 427"/>
              <a:gd name="T42" fmla="*/ 89 w 462"/>
              <a:gd name="T43" fmla="*/ 178 h 427"/>
              <a:gd name="T44" fmla="*/ 106 w 462"/>
              <a:gd name="T45" fmla="*/ 284 h 427"/>
              <a:gd name="T46" fmla="*/ 36 w 462"/>
              <a:gd name="T47" fmla="*/ 231 h 427"/>
              <a:gd name="T48" fmla="*/ 266 w 462"/>
              <a:gd name="T49" fmla="*/ 133 h 427"/>
              <a:gd name="T50" fmla="*/ 266 w 462"/>
              <a:gd name="T51" fmla="*/ 133 h 427"/>
              <a:gd name="T52" fmla="*/ 106 w 462"/>
              <a:gd name="T53" fmla="*/ 80 h 427"/>
              <a:gd name="T54" fmla="*/ 266 w 462"/>
              <a:gd name="T55" fmla="*/ 36 h 427"/>
              <a:gd name="T56" fmla="*/ 416 w 462"/>
              <a:gd name="T57" fmla="*/ 80 h 427"/>
              <a:gd name="T58" fmla="*/ 266 w 462"/>
              <a:gd name="T59" fmla="*/ 13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27">
                <a:moveTo>
                  <a:pt x="266" y="0"/>
                </a:moveTo>
                <a:lnTo>
                  <a:pt x="266" y="0"/>
                </a:lnTo>
                <a:lnTo>
                  <a:pt x="266" y="0"/>
                </a:lnTo>
                <a:cubicBezTo>
                  <a:pt x="142" y="0"/>
                  <a:pt x="62" y="45"/>
                  <a:pt x="71" y="80"/>
                </a:cubicBezTo>
                <a:cubicBezTo>
                  <a:pt x="71" y="89"/>
                  <a:pt x="71" y="116"/>
                  <a:pt x="80" y="143"/>
                </a:cubicBezTo>
                <a:cubicBezTo>
                  <a:pt x="18" y="169"/>
                  <a:pt x="0" y="205"/>
                  <a:pt x="0" y="240"/>
                </a:cubicBezTo>
                <a:cubicBezTo>
                  <a:pt x="9" y="275"/>
                  <a:pt x="36" y="311"/>
                  <a:pt x="115" y="319"/>
                </a:cubicBezTo>
                <a:cubicBezTo>
                  <a:pt x="151" y="319"/>
                  <a:pt x="204" y="302"/>
                  <a:pt x="231" y="266"/>
                </a:cubicBezTo>
                <a:cubicBezTo>
                  <a:pt x="231" y="258"/>
                  <a:pt x="231" y="249"/>
                  <a:pt x="231" y="249"/>
                </a:cubicBezTo>
                <a:cubicBezTo>
                  <a:pt x="231" y="222"/>
                  <a:pt x="249" y="213"/>
                  <a:pt x="266" y="213"/>
                </a:cubicBezTo>
                <a:cubicBezTo>
                  <a:pt x="284" y="213"/>
                  <a:pt x="302" y="222"/>
                  <a:pt x="302" y="249"/>
                </a:cubicBezTo>
                <a:cubicBezTo>
                  <a:pt x="302" y="266"/>
                  <a:pt x="284" y="284"/>
                  <a:pt x="266" y="284"/>
                </a:cubicBezTo>
                <a:cubicBezTo>
                  <a:pt x="222" y="328"/>
                  <a:pt x="169" y="355"/>
                  <a:pt x="115" y="355"/>
                </a:cubicBezTo>
                <a:cubicBezTo>
                  <a:pt x="115" y="364"/>
                  <a:pt x="115" y="364"/>
                  <a:pt x="115" y="372"/>
                </a:cubicBezTo>
                <a:cubicBezTo>
                  <a:pt x="115" y="381"/>
                  <a:pt x="178" y="426"/>
                  <a:pt x="266" y="426"/>
                </a:cubicBezTo>
                <a:lnTo>
                  <a:pt x="266" y="426"/>
                </a:lnTo>
                <a:cubicBezTo>
                  <a:pt x="355" y="426"/>
                  <a:pt x="408" y="381"/>
                  <a:pt x="408" y="372"/>
                </a:cubicBezTo>
                <a:cubicBezTo>
                  <a:pt x="416" y="355"/>
                  <a:pt x="453" y="116"/>
                  <a:pt x="453" y="80"/>
                </a:cubicBezTo>
                <a:cubicBezTo>
                  <a:pt x="461" y="45"/>
                  <a:pt x="381" y="0"/>
                  <a:pt x="266" y="0"/>
                </a:cubicBezTo>
                <a:close/>
                <a:moveTo>
                  <a:pt x="36" y="231"/>
                </a:moveTo>
                <a:lnTo>
                  <a:pt x="36" y="231"/>
                </a:lnTo>
                <a:cubicBezTo>
                  <a:pt x="36" y="222"/>
                  <a:pt x="53" y="196"/>
                  <a:pt x="89" y="178"/>
                </a:cubicBezTo>
                <a:cubicBezTo>
                  <a:pt x="89" y="213"/>
                  <a:pt x="98" y="249"/>
                  <a:pt x="106" y="284"/>
                </a:cubicBezTo>
                <a:cubicBezTo>
                  <a:pt x="62" y="275"/>
                  <a:pt x="44" y="258"/>
                  <a:pt x="36" y="231"/>
                </a:cubicBezTo>
                <a:close/>
                <a:moveTo>
                  <a:pt x="266" y="133"/>
                </a:moveTo>
                <a:lnTo>
                  <a:pt x="266" y="133"/>
                </a:lnTo>
                <a:cubicBezTo>
                  <a:pt x="178" y="133"/>
                  <a:pt x="106" y="98"/>
                  <a:pt x="106" y="80"/>
                </a:cubicBezTo>
                <a:cubicBezTo>
                  <a:pt x="106" y="71"/>
                  <a:pt x="178" y="36"/>
                  <a:pt x="266" y="36"/>
                </a:cubicBezTo>
                <a:cubicBezTo>
                  <a:pt x="355" y="36"/>
                  <a:pt x="416" y="71"/>
                  <a:pt x="416" y="80"/>
                </a:cubicBezTo>
                <a:cubicBezTo>
                  <a:pt x="416" y="98"/>
                  <a:pt x="355" y="133"/>
                  <a:pt x="266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27392" y="2116354"/>
            <a:ext cx="340431" cy="362392"/>
          </a:xfrm>
          <a:custGeom>
            <a:avLst/>
            <a:gdLst>
              <a:gd name="T0" fmla="*/ 257 w 409"/>
              <a:gd name="T1" fmla="*/ 408 h 436"/>
              <a:gd name="T2" fmla="*/ 257 w 409"/>
              <a:gd name="T3" fmla="*/ 408 h 436"/>
              <a:gd name="T4" fmla="*/ 275 w 409"/>
              <a:gd name="T5" fmla="*/ 426 h 436"/>
              <a:gd name="T6" fmla="*/ 372 w 409"/>
              <a:gd name="T7" fmla="*/ 435 h 436"/>
              <a:gd name="T8" fmla="*/ 391 w 409"/>
              <a:gd name="T9" fmla="*/ 417 h 436"/>
              <a:gd name="T10" fmla="*/ 391 w 409"/>
              <a:gd name="T11" fmla="*/ 337 h 436"/>
              <a:gd name="T12" fmla="*/ 266 w 409"/>
              <a:gd name="T13" fmla="*/ 328 h 436"/>
              <a:gd name="T14" fmla="*/ 257 w 409"/>
              <a:gd name="T15" fmla="*/ 408 h 436"/>
              <a:gd name="T16" fmla="*/ 18 w 409"/>
              <a:gd name="T17" fmla="*/ 337 h 436"/>
              <a:gd name="T18" fmla="*/ 18 w 409"/>
              <a:gd name="T19" fmla="*/ 337 h 436"/>
              <a:gd name="T20" fmla="*/ 18 w 409"/>
              <a:gd name="T21" fmla="*/ 417 h 436"/>
              <a:gd name="T22" fmla="*/ 35 w 409"/>
              <a:gd name="T23" fmla="*/ 435 h 436"/>
              <a:gd name="T24" fmla="*/ 133 w 409"/>
              <a:gd name="T25" fmla="*/ 426 h 436"/>
              <a:gd name="T26" fmla="*/ 151 w 409"/>
              <a:gd name="T27" fmla="*/ 408 h 436"/>
              <a:gd name="T28" fmla="*/ 142 w 409"/>
              <a:gd name="T29" fmla="*/ 328 h 436"/>
              <a:gd name="T30" fmla="*/ 18 w 409"/>
              <a:gd name="T31" fmla="*/ 337 h 436"/>
              <a:gd name="T32" fmla="*/ 0 w 409"/>
              <a:gd name="T33" fmla="*/ 205 h 436"/>
              <a:gd name="T34" fmla="*/ 0 w 409"/>
              <a:gd name="T35" fmla="*/ 205 h 436"/>
              <a:gd name="T36" fmla="*/ 9 w 409"/>
              <a:gd name="T37" fmla="*/ 293 h 436"/>
              <a:gd name="T38" fmla="*/ 133 w 409"/>
              <a:gd name="T39" fmla="*/ 275 h 436"/>
              <a:gd name="T40" fmla="*/ 133 w 409"/>
              <a:gd name="T41" fmla="*/ 196 h 436"/>
              <a:gd name="T42" fmla="*/ 133 w 409"/>
              <a:gd name="T43" fmla="*/ 187 h 436"/>
              <a:gd name="T44" fmla="*/ 204 w 409"/>
              <a:gd name="T45" fmla="*/ 116 h 436"/>
              <a:gd name="T46" fmla="*/ 275 w 409"/>
              <a:gd name="T47" fmla="*/ 187 h 436"/>
              <a:gd name="T48" fmla="*/ 275 w 409"/>
              <a:gd name="T49" fmla="*/ 196 h 436"/>
              <a:gd name="T50" fmla="*/ 266 w 409"/>
              <a:gd name="T51" fmla="*/ 275 h 436"/>
              <a:gd name="T52" fmla="*/ 399 w 409"/>
              <a:gd name="T53" fmla="*/ 293 h 436"/>
              <a:gd name="T54" fmla="*/ 408 w 409"/>
              <a:gd name="T55" fmla="*/ 205 h 436"/>
              <a:gd name="T56" fmla="*/ 408 w 409"/>
              <a:gd name="T57" fmla="*/ 187 h 436"/>
              <a:gd name="T58" fmla="*/ 204 w 409"/>
              <a:gd name="T59" fmla="*/ 0 h 436"/>
              <a:gd name="T60" fmla="*/ 0 w 409"/>
              <a:gd name="T61" fmla="*/ 187 h 436"/>
              <a:gd name="T62" fmla="*/ 0 w 409"/>
              <a:gd name="T63" fmla="*/ 20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064204" y="4466007"/>
            <a:ext cx="413639" cy="369713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3786" y="4524576"/>
            <a:ext cx="369713" cy="311144"/>
          </a:xfrm>
          <a:custGeom>
            <a:avLst/>
            <a:gdLst>
              <a:gd name="T0" fmla="*/ 434 w 444"/>
              <a:gd name="T1" fmla="*/ 213 h 373"/>
              <a:gd name="T2" fmla="*/ 434 w 444"/>
              <a:gd name="T3" fmla="*/ 213 h 373"/>
              <a:gd name="T4" fmla="*/ 354 w 444"/>
              <a:gd name="T5" fmla="*/ 27 h 373"/>
              <a:gd name="T6" fmla="*/ 319 w 444"/>
              <a:gd name="T7" fmla="*/ 0 h 373"/>
              <a:gd name="T8" fmla="*/ 124 w 444"/>
              <a:gd name="T9" fmla="*/ 0 h 373"/>
              <a:gd name="T10" fmla="*/ 80 w 444"/>
              <a:gd name="T11" fmla="*/ 27 h 373"/>
              <a:gd name="T12" fmla="*/ 9 w 444"/>
              <a:gd name="T13" fmla="*/ 213 h 373"/>
              <a:gd name="T14" fmla="*/ 0 w 444"/>
              <a:gd name="T15" fmla="*/ 257 h 373"/>
              <a:gd name="T16" fmla="*/ 18 w 444"/>
              <a:gd name="T17" fmla="*/ 345 h 373"/>
              <a:gd name="T18" fmla="*/ 45 w 444"/>
              <a:gd name="T19" fmla="*/ 372 h 373"/>
              <a:gd name="T20" fmla="*/ 399 w 444"/>
              <a:gd name="T21" fmla="*/ 372 h 373"/>
              <a:gd name="T22" fmla="*/ 425 w 444"/>
              <a:gd name="T23" fmla="*/ 345 h 373"/>
              <a:gd name="T24" fmla="*/ 443 w 444"/>
              <a:gd name="T25" fmla="*/ 257 h 373"/>
              <a:gd name="T26" fmla="*/ 434 w 444"/>
              <a:gd name="T27" fmla="*/ 213 h 373"/>
              <a:gd name="T28" fmla="*/ 399 w 444"/>
              <a:gd name="T29" fmla="*/ 275 h 373"/>
              <a:gd name="T30" fmla="*/ 399 w 444"/>
              <a:gd name="T31" fmla="*/ 275 h 373"/>
              <a:gd name="T32" fmla="*/ 399 w 444"/>
              <a:gd name="T33" fmla="*/ 310 h 373"/>
              <a:gd name="T34" fmla="*/ 372 w 444"/>
              <a:gd name="T35" fmla="*/ 337 h 373"/>
              <a:gd name="T36" fmla="*/ 71 w 444"/>
              <a:gd name="T37" fmla="*/ 337 h 373"/>
              <a:gd name="T38" fmla="*/ 45 w 444"/>
              <a:gd name="T39" fmla="*/ 310 h 373"/>
              <a:gd name="T40" fmla="*/ 35 w 444"/>
              <a:gd name="T41" fmla="*/ 275 h 373"/>
              <a:gd name="T42" fmla="*/ 62 w 444"/>
              <a:gd name="T43" fmla="*/ 248 h 373"/>
              <a:gd name="T44" fmla="*/ 381 w 444"/>
              <a:gd name="T45" fmla="*/ 248 h 373"/>
              <a:gd name="T46" fmla="*/ 399 w 444"/>
              <a:gd name="T47" fmla="*/ 27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5537" y="4505826"/>
            <a:ext cx="377035" cy="384355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5537" y="2088885"/>
            <a:ext cx="428283" cy="413639"/>
          </a:xfrm>
          <a:custGeom>
            <a:avLst/>
            <a:gdLst>
              <a:gd name="T0" fmla="*/ 79 w 515"/>
              <a:gd name="T1" fmla="*/ 337 h 498"/>
              <a:gd name="T2" fmla="*/ 79 w 515"/>
              <a:gd name="T3" fmla="*/ 337 h 498"/>
              <a:gd name="T4" fmla="*/ 18 w 515"/>
              <a:gd name="T5" fmla="*/ 470 h 498"/>
              <a:gd name="T6" fmla="*/ 169 w 515"/>
              <a:gd name="T7" fmla="*/ 434 h 498"/>
              <a:gd name="T8" fmla="*/ 160 w 515"/>
              <a:gd name="T9" fmla="*/ 346 h 498"/>
              <a:gd name="T10" fmla="*/ 79 w 515"/>
              <a:gd name="T11" fmla="*/ 337 h 498"/>
              <a:gd name="T12" fmla="*/ 496 w 515"/>
              <a:gd name="T13" fmla="*/ 18 h 498"/>
              <a:gd name="T14" fmla="*/ 496 w 515"/>
              <a:gd name="T15" fmla="*/ 18 h 498"/>
              <a:gd name="T16" fmla="*/ 195 w 515"/>
              <a:gd name="T17" fmla="*/ 231 h 498"/>
              <a:gd name="T18" fmla="*/ 141 w 515"/>
              <a:gd name="T19" fmla="*/ 293 h 498"/>
              <a:gd name="T20" fmla="*/ 150 w 515"/>
              <a:gd name="T21" fmla="*/ 301 h 498"/>
              <a:gd name="T22" fmla="*/ 186 w 515"/>
              <a:gd name="T23" fmla="*/ 328 h 498"/>
              <a:gd name="T24" fmla="*/ 204 w 515"/>
              <a:gd name="T25" fmla="*/ 354 h 498"/>
              <a:gd name="T26" fmla="*/ 213 w 515"/>
              <a:gd name="T27" fmla="*/ 363 h 498"/>
              <a:gd name="T28" fmla="*/ 275 w 515"/>
              <a:gd name="T29" fmla="*/ 310 h 498"/>
              <a:gd name="T30" fmla="*/ 496 w 515"/>
              <a:gd name="T31" fmla="*/ 1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064201" y="2125489"/>
            <a:ext cx="413642" cy="377035"/>
          </a:xfrm>
          <a:custGeom>
            <a:avLst/>
            <a:gdLst>
              <a:gd name="T0" fmla="*/ 247 w 497"/>
              <a:gd name="T1" fmla="*/ 274 h 452"/>
              <a:gd name="T2" fmla="*/ 247 w 497"/>
              <a:gd name="T3" fmla="*/ 274 h 452"/>
              <a:gd name="T4" fmla="*/ 363 w 497"/>
              <a:gd name="T5" fmla="*/ 230 h 452"/>
              <a:gd name="T6" fmla="*/ 337 w 497"/>
              <a:gd name="T7" fmla="*/ 151 h 452"/>
              <a:gd name="T8" fmla="*/ 247 w 497"/>
              <a:gd name="T9" fmla="*/ 186 h 452"/>
              <a:gd name="T10" fmla="*/ 168 w 497"/>
              <a:gd name="T11" fmla="*/ 151 h 452"/>
              <a:gd name="T12" fmla="*/ 133 w 497"/>
              <a:gd name="T13" fmla="*/ 230 h 452"/>
              <a:gd name="T14" fmla="*/ 247 w 497"/>
              <a:gd name="T15" fmla="*/ 274 h 452"/>
              <a:gd name="T16" fmla="*/ 247 w 497"/>
              <a:gd name="T17" fmla="*/ 106 h 452"/>
              <a:gd name="T18" fmla="*/ 247 w 497"/>
              <a:gd name="T19" fmla="*/ 106 h 452"/>
              <a:gd name="T20" fmla="*/ 309 w 497"/>
              <a:gd name="T21" fmla="*/ 88 h 452"/>
              <a:gd name="T22" fmla="*/ 284 w 497"/>
              <a:gd name="T23" fmla="*/ 17 h 452"/>
              <a:gd name="T24" fmla="*/ 247 w 497"/>
              <a:gd name="T25" fmla="*/ 0 h 452"/>
              <a:gd name="T26" fmla="*/ 212 w 497"/>
              <a:gd name="T27" fmla="*/ 17 h 452"/>
              <a:gd name="T28" fmla="*/ 186 w 497"/>
              <a:gd name="T29" fmla="*/ 88 h 452"/>
              <a:gd name="T30" fmla="*/ 247 w 497"/>
              <a:gd name="T31" fmla="*/ 106 h 452"/>
              <a:gd name="T32" fmla="*/ 469 w 497"/>
              <a:gd name="T33" fmla="*/ 301 h 452"/>
              <a:gd name="T34" fmla="*/ 469 w 497"/>
              <a:gd name="T35" fmla="*/ 301 h 452"/>
              <a:gd name="T36" fmla="*/ 372 w 497"/>
              <a:gd name="T37" fmla="*/ 266 h 452"/>
              <a:gd name="T38" fmla="*/ 381 w 497"/>
              <a:gd name="T39" fmla="*/ 292 h 452"/>
              <a:gd name="T40" fmla="*/ 247 w 497"/>
              <a:gd name="T41" fmla="*/ 345 h 452"/>
              <a:gd name="T42" fmla="*/ 115 w 497"/>
              <a:gd name="T43" fmla="*/ 292 h 452"/>
              <a:gd name="T44" fmla="*/ 124 w 497"/>
              <a:gd name="T45" fmla="*/ 266 h 452"/>
              <a:gd name="T46" fmla="*/ 26 w 497"/>
              <a:gd name="T47" fmla="*/ 301 h 452"/>
              <a:gd name="T48" fmla="*/ 26 w 497"/>
              <a:gd name="T49" fmla="*/ 345 h 452"/>
              <a:gd name="T50" fmla="*/ 203 w 497"/>
              <a:gd name="T51" fmla="*/ 434 h 452"/>
              <a:gd name="T52" fmla="*/ 292 w 497"/>
              <a:gd name="T53" fmla="*/ 434 h 452"/>
              <a:gd name="T54" fmla="*/ 469 w 497"/>
              <a:gd name="T55" fmla="*/ 345 h 452"/>
              <a:gd name="T56" fmla="*/ 469 w 497"/>
              <a:gd name="T57" fmla="*/ 30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97" h="452">
                <a:moveTo>
                  <a:pt x="247" y="274"/>
                </a:moveTo>
                <a:lnTo>
                  <a:pt x="247" y="274"/>
                </a:lnTo>
                <a:cubicBezTo>
                  <a:pt x="309" y="274"/>
                  <a:pt x="354" y="257"/>
                  <a:pt x="363" y="230"/>
                </a:cubicBezTo>
                <a:cubicBezTo>
                  <a:pt x="354" y="204"/>
                  <a:pt x="345" y="177"/>
                  <a:pt x="337" y="151"/>
                </a:cubicBezTo>
                <a:cubicBezTo>
                  <a:pt x="328" y="168"/>
                  <a:pt x="292" y="186"/>
                  <a:pt x="247" y="186"/>
                </a:cubicBezTo>
                <a:cubicBezTo>
                  <a:pt x="203" y="186"/>
                  <a:pt x="168" y="168"/>
                  <a:pt x="168" y="151"/>
                </a:cubicBezTo>
                <a:cubicBezTo>
                  <a:pt x="150" y="177"/>
                  <a:pt x="141" y="204"/>
                  <a:pt x="133" y="230"/>
                </a:cubicBezTo>
                <a:cubicBezTo>
                  <a:pt x="141" y="257"/>
                  <a:pt x="186" y="274"/>
                  <a:pt x="247" y="274"/>
                </a:cubicBezTo>
                <a:close/>
                <a:moveTo>
                  <a:pt x="247" y="106"/>
                </a:moveTo>
                <a:lnTo>
                  <a:pt x="247" y="106"/>
                </a:lnTo>
                <a:cubicBezTo>
                  <a:pt x="274" y="106"/>
                  <a:pt x="300" y="97"/>
                  <a:pt x="309" y="88"/>
                </a:cubicBezTo>
                <a:cubicBezTo>
                  <a:pt x="300" y="62"/>
                  <a:pt x="292" y="35"/>
                  <a:pt x="284" y="17"/>
                </a:cubicBezTo>
                <a:cubicBezTo>
                  <a:pt x="284" y="8"/>
                  <a:pt x="265" y="0"/>
                  <a:pt x="247" y="0"/>
                </a:cubicBezTo>
                <a:cubicBezTo>
                  <a:pt x="230" y="0"/>
                  <a:pt x="212" y="8"/>
                  <a:pt x="212" y="17"/>
                </a:cubicBezTo>
                <a:cubicBezTo>
                  <a:pt x="203" y="35"/>
                  <a:pt x="194" y="62"/>
                  <a:pt x="186" y="88"/>
                </a:cubicBezTo>
                <a:cubicBezTo>
                  <a:pt x="194" y="97"/>
                  <a:pt x="221" y="106"/>
                  <a:pt x="247" y="106"/>
                </a:cubicBezTo>
                <a:close/>
                <a:moveTo>
                  <a:pt x="469" y="301"/>
                </a:moveTo>
                <a:lnTo>
                  <a:pt x="469" y="301"/>
                </a:lnTo>
                <a:cubicBezTo>
                  <a:pt x="372" y="266"/>
                  <a:pt x="372" y="266"/>
                  <a:pt x="372" y="266"/>
                </a:cubicBezTo>
                <a:cubicBezTo>
                  <a:pt x="381" y="292"/>
                  <a:pt x="381" y="292"/>
                  <a:pt x="381" y="292"/>
                </a:cubicBezTo>
                <a:cubicBezTo>
                  <a:pt x="381" y="327"/>
                  <a:pt x="319" y="345"/>
                  <a:pt x="247" y="345"/>
                </a:cubicBezTo>
                <a:cubicBezTo>
                  <a:pt x="177" y="345"/>
                  <a:pt x="115" y="327"/>
                  <a:pt x="115" y="29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26" y="301"/>
                  <a:pt x="26" y="301"/>
                  <a:pt x="26" y="301"/>
                </a:cubicBezTo>
                <a:cubicBezTo>
                  <a:pt x="0" y="310"/>
                  <a:pt x="0" y="327"/>
                  <a:pt x="26" y="345"/>
                </a:cubicBezTo>
                <a:cubicBezTo>
                  <a:pt x="203" y="434"/>
                  <a:pt x="203" y="434"/>
                  <a:pt x="203" y="434"/>
                </a:cubicBezTo>
                <a:cubicBezTo>
                  <a:pt x="230" y="451"/>
                  <a:pt x="265" y="451"/>
                  <a:pt x="292" y="434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96" y="327"/>
                  <a:pt x="496" y="310"/>
                  <a:pt x="469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09848" y="2125489"/>
            <a:ext cx="278200" cy="340429"/>
          </a:xfrm>
          <a:custGeom>
            <a:avLst/>
            <a:gdLst>
              <a:gd name="T0" fmla="*/ 168 w 337"/>
              <a:gd name="T1" fmla="*/ 0 h 409"/>
              <a:gd name="T2" fmla="*/ 168 w 337"/>
              <a:gd name="T3" fmla="*/ 0 h 409"/>
              <a:gd name="T4" fmla="*/ 0 w 337"/>
              <a:gd name="T5" fmla="*/ 62 h 409"/>
              <a:gd name="T6" fmla="*/ 35 w 337"/>
              <a:gd name="T7" fmla="*/ 363 h 409"/>
              <a:gd name="T8" fmla="*/ 168 w 337"/>
              <a:gd name="T9" fmla="*/ 408 h 409"/>
              <a:gd name="T10" fmla="*/ 301 w 337"/>
              <a:gd name="T11" fmla="*/ 363 h 409"/>
              <a:gd name="T12" fmla="*/ 336 w 337"/>
              <a:gd name="T13" fmla="*/ 62 h 409"/>
              <a:gd name="T14" fmla="*/ 168 w 337"/>
              <a:gd name="T15" fmla="*/ 0 h 409"/>
              <a:gd name="T16" fmla="*/ 168 w 337"/>
              <a:gd name="T17" fmla="*/ 107 h 409"/>
              <a:gd name="T18" fmla="*/ 168 w 337"/>
              <a:gd name="T19" fmla="*/ 107 h 409"/>
              <a:gd name="T20" fmla="*/ 35 w 337"/>
              <a:gd name="T21" fmla="*/ 71 h 409"/>
              <a:gd name="T22" fmla="*/ 168 w 337"/>
              <a:gd name="T23" fmla="*/ 36 h 409"/>
              <a:gd name="T24" fmla="*/ 301 w 337"/>
              <a:gd name="T25" fmla="*/ 71 h 409"/>
              <a:gd name="T26" fmla="*/ 168 w 337"/>
              <a:gd name="T27" fmla="*/ 10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28568" y="295031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078749" y="3299720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389602" y="295031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3939783" y="3299720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6258493" y="295031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6808674" y="3299720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097821" y="295031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648002" y="3299720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528568" y="53274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78749" y="5676842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389602" y="53274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939783" y="5676842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258493" y="53274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808674" y="5676842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9097821" y="532743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9648002" y="5676842"/>
            <a:ext cx="138426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96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7571930" y="2361443"/>
            <a:ext cx="2340782" cy="1474980"/>
            <a:chOff x="2078818" y="2553216"/>
            <a:chExt cx="2340782" cy="1474980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2088018" y="2553216"/>
              <a:ext cx="2331582" cy="1471288"/>
            </a:xfrm>
            <a:prstGeom prst="rtTriangle">
              <a:avLst/>
            </a:prstGeom>
            <a:solidFill>
              <a:srgbClr val="00A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 flipH="1" flipV="1">
              <a:off x="2078818" y="2556908"/>
              <a:ext cx="2331582" cy="1471288"/>
            </a:xfrm>
            <a:prstGeom prst="rtTriangle">
              <a:avLst/>
            </a:prstGeom>
            <a:solidFill>
              <a:srgbClr val="7ACD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pic>
        <p:nvPicPr>
          <p:cNvPr id="8" name="出自【趣你的PPT】(微信:qunideppt)：最优质的PPT资源库" descr="F:\Trabajos\Envato\Graphic River\Duckson\Elements\lapt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01" y="2200375"/>
            <a:ext cx="3778797" cy="211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1159162" y="2210535"/>
            <a:ext cx="3860130" cy="2158340"/>
            <a:chOff x="1159162" y="2175219"/>
            <a:chExt cx="3860130" cy="2158340"/>
          </a:xfrm>
        </p:grpSpPr>
        <p:grpSp>
          <p:nvGrpSpPr>
            <p:cNvPr id="10" name="Group 17"/>
            <p:cNvGrpSpPr/>
            <p:nvPr/>
          </p:nvGrpSpPr>
          <p:grpSpPr>
            <a:xfrm>
              <a:off x="1159162" y="2175219"/>
              <a:ext cx="3860130" cy="2158340"/>
              <a:chOff x="1763688" y="1124744"/>
              <a:chExt cx="5652564" cy="3166095"/>
            </a:xfrm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2699792" y="1397918"/>
                <a:ext cx="3744416" cy="2304256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 cap="flat" cmpd="sng" algn="ctr">
                <a:solidFill>
                  <a:srgbClr val="7FBC4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pic>
            <p:nvPicPr>
              <p:cNvPr id="20" name="出自【趣你的PPT】(微信:qunideppt)：最优质的PPT资源库" descr="F:\Trabajos\Envato\Graphic River\Duckson\Elements\laptop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3688" y="1124744"/>
                <a:ext cx="5652564" cy="31660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组合 10"/>
            <p:cNvGrpSpPr/>
            <p:nvPr/>
          </p:nvGrpSpPr>
          <p:grpSpPr>
            <a:xfrm>
              <a:off x="1926418" y="2365500"/>
              <a:ext cx="2340782" cy="1474980"/>
              <a:chOff x="4695990" y="1622040"/>
              <a:chExt cx="2866412" cy="3708280"/>
            </a:xfrm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4707256" y="1622040"/>
                <a:ext cx="2855146" cy="3698998"/>
              </a:xfrm>
              <a:prstGeom prst="rtTriangle">
                <a:avLst/>
              </a:prstGeom>
              <a:solidFill>
                <a:srgbClr val="00AF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>
              <a:xfrm flipH="1" flipV="1">
                <a:off x="4695990" y="1631322"/>
                <a:ext cx="2855146" cy="3698998"/>
              </a:xfrm>
              <a:prstGeom prst="rtTriangle">
                <a:avLst/>
              </a:prstGeom>
              <a:solidFill>
                <a:srgbClr val="7ACDE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grpSp>
          <p:nvGrpSpPr>
            <p:cNvPr id="12" name="Group 19"/>
            <p:cNvGrpSpPr/>
            <p:nvPr/>
          </p:nvGrpSpPr>
          <p:grpSpPr>
            <a:xfrm>
              <a:off x="2879644" y="2839826"/>
              <a:ext cx="596761" cy="596762"/>
              <a:chOff x="1827213" y="333375"/>
              <a:chExt cx="490537" cy="490538"/>
            </a:xfrm>
            <a:solidFill>
              <a:sysClr val="window" lastClr="FFFFFF"/>
            </a:solidFill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827213" y="333375"/>
                <a:ext cx="490537" cy="490538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70 w 128"/>
                  <a:gd name="T11" fmla="*/ 120 h 128"/>
                  <a:gd name="T12" fmla="*/ 70 w 128"/>
                  <a:gd name="T13" fmla="*/ 107 h 128"/>
                  <a:gd name="T14" fmla="*/ 67 w 128"/>
                  <a:gd name="T15" fmla="*/ 107 h 128"/>
                  <a:gd name="T16" fmla="*/ 67 w 128"/>
                  <a:gd name="T17" fmla="*/ 94 h 128"/>
                  <a:gd name="T18" fmla="*/ 64 w 128"/>
                  <a:gd name="T19" fmla="*/ 95 h 128"/>
                  <a:gd name="T20" fmla="*/ 62 w 128"/>
                  <a:gd name="T21" fmla="*/ 94 h 128"/>
                  <a:gd name="T22" fmla="*/ 62 w 128"/>
                  <a:gd name="T23" fmla="*/ 107 h 128"/>
                  <a:gd name="T24" fmla="*/ 59 w 128"/>
                  <a:gd name="T25" fmla="*/ 107 h 128"/>
                  <a:gd name="T26" fmla="*/ 59 w 128"/>
                  <a:gd name="T27" fmla="*/ 120 h 128"/>
                  <a:gd name="T28" fmla="*/ 8 w 128"/>
                  <a:gd name="T29" fmla="*/ 70 h 128"/>
                  <a:gd name="T30" fmla="*/ 22 w 128"/>
                  <a:gd name="T31" fmla="*/ 70 h 128"/>
                  <a:gd name="T32" fmla="*/ 22 w 128"/>
                  <a:gd name="T33" fmla="*/ 66 h 128"/>
                  <a:gd name="T34" fmla="*/ 34 w 128"/>
                  <a:gd name="T35" fmla="*/ 66 h 128"/>
                  <a:gd name="T36" fmla="*/ 34 w 128"/>
                  <a:gd name="T37" fmla="*/ 64 h 128"/>
                  <a:gd name="T38" fmla="*/ 34 w 128"/>
                  <a:gd name="T39" fmla="*/ 62 h 128"/>
                  <a:gd name="T40" fmla="*/ 22 w 128"/>
                  <a:gd name="T41" fmla="*/ 62 h 128"/>
                  <a:gd name="T42" fmla="*/ 22 w 128"/>
                  <a:gd name="T43" fmla="*/ 58 h 128"/>
                  <a:gd name="T44" fmla="*/ 8 w 128"/>
                  <a:gd name="T45" fmla="*/ 58 h 128"/>
                  <a:gd name="T46" fmla="*/ 59 w 128"/>
                  <a:gd name="T47" fmla="*/ 8 h 128"/>
                  <a:gd name="T48" fmla="*/ 59 w 128"/>
                  <a:gd name="T49" fmla="*/ 22 h 128"/>
                  <a:gd name="T50" fmla="*/ 62 w 128"/>
                  <a:gd name="T51" fmla="*/ 21 h 128"/>
                  <a:gd name="T52" fmla="*/ 62 w 128"/>
                  <a:gd name="T53" fmla="*/ 34 h 128"/>
                  <a:gd name="T54" fmla="*/ 64 w 128"/>
                  <a:gd name="T55" fmla="*/ 34 h 128"/>
                  <a:gd name="T56" fmla="*/ 67 w 128"/>
                  <a:gd name="T57" fmla="*/ 34 h 128"/>
                  <a:gd name="T58" fmla="*/ 67 w 128"/>
                  <a:gd name="T59" fmla="*/ 21 h 128"/>
                  <a:gd name="T60" fmla="*/ 70 w 128"/>
                  <a:gd name="T61" fmla="*/ 22 h 128"/>
                  <a:gd name="T62" fmla="*/ 70 w 128"/>
                  <a:gd name="T63" fmla="*/ 8 h 128"/>
                  <a:gd name="T64" fmla="*/ 121 w 128"/>
                  <a:gd name="T65" fmla="*/ 58 h 128"/>
                  <a:gd name="T66" fmla="*/ 107 w 128"/>
                  <a:gd name="T67" fmla="*/ 58 h 128"/>
                  <a:gd name="T68" fmla="*/ 107 w 128"/>
                  <a:gd name="T69" fmla="*/ 62 h 128"/>
                  <a:gd name="T70" fmla="*/ 95 w 128"/>
                  <a:gd name="T71" fmla="*/ 62 h 128"/>
                  <a:gd name="T72" fmla="*/ 95 w 128"/>
                  <a:gd name="T73" fmla="*/ 64 h 128"/>
                  <a:gd name="T74" fmla="*/ 95 w 128"/>
                  <a:gd name="T75" fmla="*/ 66 h 128"/>
                  <a:gd name="T76" fmla="*/ 107 w 128"/>
                  <a:gd name="T77" fmla="*/ 66 h 128"/>
                  <a:gd name="T78" fmla="*/ 107 w 128"/>
                  <a:gd name="T79" fmla="*/ 70 h 128"/>
                  <a:gd name="T80" fmla="*/ 121 w 128"/>
                  <a:gd name="T81" fmla="*/ 70 h 128"/>
                  <a:gd name="T82" fmla="*/ 70 w 128"/>
                  <a:gd name="T83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100" y="128"/>
                      <a:pt x="128" y="99"/>
                      <a:pt x="128" y="64"/>
                    </a:cubicBezTo>
                    <a:cubicBezTo>
                      <a:pt x="128" y="29"/>
                      <a:pt x="100" y="0"/>
                      <a:pt x="64" y="0"/>
                    </a:cubicBezTo>
                    <a:close/>
                    <a:moveTo>
                      <a:pt x="70" y="120"/>
                    </a:moveTo>
                    <a:cubicBezTo>
                      <a:pt x="70" y="107"/>
                      <a:pt x="70" y="107"/>
                      <a:pt x="70" y="107"/>
                    </a:cubicBezTo>
                    <a:cubicBezTo>
                      <a:pt x="69" y="107"/>
                      <a:pt x="68" y="107"/>
                      <a:pt x="67" y="107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6" y="94"/>
                      <a:pt x="65" y="95"/>
                      <a:pt x="64" y="95"/>
                    </a:cubicBezTo>
                    <a:cubicBezTo>
                      <a:pt x="64" y="95"/>
                      <a:pt x="63" y="94"/>
                      <a:pt x="62" y="94"/>
                    </a:cubicBezTo>
                    <a:cubicBezTo>
                      <a:pt x="62" y="107"/>
                      <a:pt x="62" y="107"/>
                      <a:pt x="62" y="107"/>
                    </a:cubicBezTo>
                    <a:cubicBezTo>
                      <a:pt x="61" y="107"/>
                      <a:pt x="60" y="107"/>
                      <a:pt x="59" y="107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32" y="118"/>
                      <a:pt x="11" y="96"/>
                      <a:pt x="8" y="70"/>
                    </a:cubicBezTo>
                    <a:cubicBezTo>
                      <a:pt x="22" y="70"/>
                      <a:pt x="22" y="70"/>
                      <a:pt x="22" y="70"/>
                    </a:cubicBezTo>
                    <a:cubicBezTo>
                      <a:pt x="22" y="69"/>
                      <a:pt x="22" y="67"/>
                      <a:pt x="22" y="66"/>
                    </a:cubicBezTo>
                    <a:cubicBezTo>
                      <a:pt x="34" y="66"/>
                      <a:pt x="34" y="66"/>
                      <a:pt x="34" y="66"/>
                    </a:cubicBezTo>
                    <a:cubicBezTo>
                      <a:pt x="34" y="66"/>
                      <a:pt x="34" y="65"/>
                      <a:pt x="34" y="64"/>
                    </a:cubicBezTo>
                    <a:cubicBezTo>
                      <a:pt x="34" y="63"/>
                      <a:pt x="34" y="63"/>
                      <a:pt x="34" y="62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2" y="61"/>
                      <a:pt x="22" y="60"/>
                      <a:pt x="22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11" y="32"/>
                      <a:pt x="32" y="11"/>
                      <a:pt x="59" y="8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0" y="21"/>
                      <a:pt x="61" y="21"/>
                      <a:pt x="62" y="21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3" y="34"/>
                      <a:pt x="64" y="34"/>
                      <a:pt x="64" y="34"/>
                    </a:cubicBezTo>
                    <a:cubicBezTo>
                      <a:pt x="65" y="34"/>
                      <a:pt x="66" y="34"/>
                      <a:pt x="67" y="34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68" y="21"/>
                      <a:pt x="69" y="21"/>
                      <a:pt x="70" y="22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97" y="11"/>
                      <a:pt x="118" y="32"/>
                      <a:pt x="121" y="58"/>
                    </a:cubicBezTo>
                    <a:cubicBezTo>
                      <a:pt x="107" y="58"/>
                      <a:pt x="107" y="58"/>
                      <a:pt x="107" y="58"/>
                    </a:cubicBezTo>
                    <a:cubicBezTo>
                      <a:pt x="107" y="60"/>
                      <a:pt x="107" y="61"/>
                      <a:pt x="107" y="62"/>
                    </a:cubicBezTo>
                    <a:cubicBezTo>
                      <a:pt x="95" y="62"/>
                      <a:pt x="95" y="62"/>
                      <a:pt x="95" y="62"/>
                    </a:cubicBezTo>
                    <a:cubicBezTo>
                      <a:pt x="95" y="63"/>
                      <a:pt x="95" y="63"/>
                      <a:pt x="95" y="64"/>
                    </a:cubicBezTo>
                    <a:cubicBezTo>
                      <a:pt x="95" y="65"/>
                      <a:pt x="95" y="66"/>
                      <a:pt x="95" y="66"/>
                    </a:cubicBezTo>
                    <a:cubicBezTo>
                      <a:pt x="107" y="66"/>
                      <a:pt x="107" y="66"/>
                      <a:pt x="107" y="66"/>
                    </a:cubicBezTo>
                    <a:cubicBezTo>
                      <a:pt x="107" y="67"/>
                      <a:pt x="107" y="69"/>
                      <a:pt x="107" y="70"/>
                    </a:cubicBezTo>
                    <a:cubicBezTo>
                      <a:pt x="121" y="70"/>
                      <a:pt x="121" y="70"/>
                      <a:pt x="121" y="70"/>
                    </a:cubicBezTo>
                    <a:cubicBezTo>
                      <a:pt x="118" y="96"/>
                      <a:pt x="97" y="118"/>
                      <a:pt x="70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81200" y="509588"/>
                <a:ext cx="187325" cy="169863"/>
              </a:xfrm>
              <a:custGeom>
                <a:avLst/>
                <a:gdLst>
                  <a:gd name="T0" fmla="*/ 28 w 49"/>
                  <a:gd name="T1" fmla="*/ 28 h 44"/>
                  <a:gd name="T2" fmla="*/ 28 w 49"/>
                  <a:gd name="T3" fmla="*/ 26 h 44"/>
                  <a:gd name="T4" fmla="*/ 35 w 49"/>
                  <a:gd name="T5" fmla="*/ 11 h 44"/>
                  <a:gd name="T6" fmla="*/ 24 w 49"/>
                  <a:gd name="T7" fmla="*/ 0 h 44"/>
                  <a:gd name="T8" fmla="*/ 14 w 49"/>
                  <a:gd name="T9" fmla="*/ 11 h 44"/>
                  <a:gd name="T10" fmla="*/ 21 w 49"/>
                  <a:gd name="T11" fmla="*/ 26 h 44"/>
                  <a:gd name="T12" fmla="*/ 21 w 49"/>
                  <a:gd name="T13" fmla="*/ 28 h 44"/>
                  <a:gd name="T14" fmla="*/ 0 w 49"/>
                  <a:gd name="T15" fmla="*/ 39 h 44"/>
                  <a:gd name="T16" fmla="*/ 24 w 49"/>
                  <a:gd name="T17" fmla="*/ 44 h 44"/>
                  <a:gd name="T18" fmla="*/ 49 w 49"/>
                  <a:gd name="T19" fmla="*/ 39 h 44"/>
                  <a:gd name="T20" fmla="*/ 28 w 49"/>
                  <a:gd name="T21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44">
                    <a:moveTo>
                      <a:pt x="28" y="28"/>
                    </a:moveTo>
                    <a:cubicBezTo>
                      <a:pt x="28" y="26"/>
                      <a:pt x="28" y="26"/>
                      <a:pt x="28" y="26"/>
                    </a:cubicBezTo>
                    <a:cubicBezTo>
                      <a:pt x="32" y="23"/>
                      <a:pt x="35" y="16"/>
                      <a:pt x="35" y="11"/>
                    </a:cubicBezTo>
                    <a:cubicBezTo>
                      <a:pt x="35" y="3"/>
                      <a:pt x="29" y="0"/>
                      <a:pt x="24" y="0"/>
                    </a:cubicBezTo>
                    <a:cubicBezTo>
                      <a:pt x="21" y="0"/>
                      <a:pt x="14" y="3"/>
                      <a:pt x="14" y="11"/>
                    </a:cubicBezTo>
                    <a:cubicBezTo>
                      <a:pt x="14" y="16"/>
                      <a:pt x="17" y="23"/>
                      <a:pt x="21" y="2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1" y="28"/>
                      <a:pt x="3" y="33"/>
                      <a:pt x="0" y="39"/>
                    </a:cubicBezTo>
                    <a:cubicBezTo>
                      <a:pt x="7" y="42"/>
                      <a:pt x="15" y="44"/>
                      <a:pt x="24" y="44"/>
                    </a:cubicBezTo>
                    <a:cubicBezTo>
                      <a:pt x="34" y="44"/>
                      <a:pt x="42" y="42"/>
                      <a:pt x="49" y="39"/>
                    </a:cubicBezTo>
                    <a:cubicBezTo>
                      <a:pt x="46" y="33"/>
                      <a:pt x="38" y="28"/>
                      <a:pt x="28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03438" y="506413"/>
                <a:ext cx="114300" cy="141288"/>
              </a:xfrm>
              <a:custGeom>
                <a:avLst/>
                <a:gdLst>
                  <a:gd name="T0" fmla="*/ 13 w 30"/>
                  <a:gd name="T1" fmla="*/ 23 h 37"/>
                  <a:gd name="T2" fmla="*/ 13 w 30"/>
                  <a:gd name="T3" fmla="*/ 22 h 37"/>
                  <a:gd name="T4" fmla="*/ 19 w 30"/>
                  <a:gd name="T5" fmla="*/ 9 h 37"/>
                  <a:gd name="T6" fmla="*/ 10 w 30"/>
                  <a:gd name="T7" fmla="*/ 0 h 37"/>
                  <a:gd name="T8" fmla="*/ 3 w 30"/>
                  <a:gd name="T9" fmla="*/ 4 h 37"/>
                  <a:gd name="T10" fmla="*/ 6 w 30"/>
                  <a:gd name="T11" fmla="*/ 12 h 37"/>
                  <a:gd name="T12" fmla="*/ 4 w 30"/>
                  <a:gd name="T13" fmla="*/ 19 h 37"/>
                  <a:gd name="T14" fmla="*/ 7 w 30"/>
                  <a:gd name="T15" fmla="*/ 22 h 37"/>
                  <a:gd name="T16" fmla="*/ 7 w 30"/>
                  <a:gd name="T17" fmla="*/ 23 h 37"/>
                  <a:gd name="T18" fmla="*/ 2 w 30"/>
                  <a:gd name="T19" fmla="*/ 24 h 37"/>
                  <a:gd name="T20" fmla="*/ 0 w 30"/>
                  <a:gd name="T21" fmla="*/ 27 h 37"/>
                  <a:gd name="T22" fmla="*/ 17 w 30"/>
                  <a:gd name="T23" fmla="*/ 37 h 37"/>
                  <a:gd name="T24" fmla="*/ 30 w 30"/>
                  <a:gd name="T25" fmla="*/ 33 h 37"/>
                  <a:gd name="T26" fmla="*/ 13 w 30"/>
                  <a:gd name="T27" fmla="*/ 2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7">
                    <a:moveTo>
                      <a:pt x="13" y="23"/>
                    </a:moveTo>
                    <a:cubicBezTo>
                      <a:pt x="13" y="22"/>
                      <a:pt x="13" y="22"/>
                      <a:pt x="13" y="22"/>
                    </a:cubicBezTo>
                    <a:cubicBezTo>
                      <a:pt x="17" y="20"/>
                      <a:pt x="19" y="14"/>
                      <a:pt x="19" y="9"/>
                    </a:cubicBezTo>
                    <a:cubicBezTo>
                      <a:pt x="19" y="3"/>
                      <a:pt x="14" y="0"/>
                      <a:pt x="10" y="0"/>
                    </a:cubicBezTo>
                    <a:cubicBezTo>
                      <a:pt x="8" y="0"/>
                      <a:pt x="5" y="1"/>
                      <a:pt x="3" y="4"/>
                    </a:cubicBezTo>
                    <a:cubicBezTo>
                      <a:pt x="5" y="6"/>
                      <a:pt x="6" y="8"/>
                      <a:pt x="6" y="12"/>
                    </a:cubicBezTo>
                    <a:cubicBezTo>
                      <a:pt x="6" y="14"/>
                      <a:pt x="5" y="16"/>
                      <a:pt x="4" y="19"/>
                    </a:cubicBezTo>
                    <a:cubicBezTo>
                      <a:pt x="5" y="20"/>
                      <a:pt x="6" y="21"/>
                      <a:pt x="7" y="22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5" y="23"/>
                      <a:pt x="3" y="24"/>
                      <a:pt x="2" y="24"/>
                    </a:cubicBezTo>
                    <a:cubicBezTo>
                      <a:pt x="1" y="25"/>
                      <a:pt x="0" y="26"/>
                      <a:pt x="0" y="27"/>
                    </a:cubicBezTo>
                    <a:cubicBezTo>
                      <a:pt x="8" y="28"/>
                      <a:pt x="14" y="32"/>
                      <a:pt x="17" y="37"/>
                    </a:cubicBezTo>
                    <a:cubicBezTo>
                      <a:pt x="22" y="36"/>
                      <a:pt x="27" y="35"/>
                      <a:pt x="30" y="33"/>
                    </a:cubicBezTo>
                    <a:cubicBezTo>
                      <a:pt x="28" y="28"/>
                      <a:pt x="22" y="24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31988" y="506413"/>
                <a:ext cx="114300" cy="141288"/>
              </a:xfrm>
              <a:custGeom>
                <a:avLst/>
                <a:gdLst>
                  <a:gd name="T0" fmla="*/ 30 w 30"/>
                  <a:gd name="T1" fmla="*/ 27 h 37"/>
                  <a:gd name="T2" fmla="*/ 28 w 30"/>
                  <a:gd name="T3" fmla="*/ 24 h 37"/>
                  <a:gd name="T4" fmla="*/ 23 w 30"/>
                  <a:gd name="T5" fmla="*/ 23 h 37"/>
                  <a:gd name="T6" fmla="*/ 23 w 30"/>
                  <a:gd name="T7" fmla="*/ 22 h 37"/>
                  <a:gd name="T8" fmla="*/ 26 w 30"/>
                  <a:gd name="T9" fmla="*/ 19 h 37"/>
                  <a:gd name="T10" fmla="*/ 24 w 30"/>
                  <a:gd name="T11" fmla="*/ 12 h 37"/>
                  <a:gd name="T12" fmla="*/ 27 w 30"/>
                  <a:gd name="T13" fmla="*/ 4 h 37"/>
                  <a:gd name="T14" fmla="*/ 20 w 30"/>
                  <a:gd name="T15" fmla="*/ 0 h 37"/>
                  <a:gd name="T16" fmla="*/ 11 w 30"/>
                  <a:gd name="T17" fmla="*/ 9 h 37"/>
                  <a:gd name="T18" fmla="*/ 17 w 30"/>
                  <a:gd name="T19" fmla="*/ 22 h 37"/>
                  <a:gd name="T20" fmla="*/ 17 w 30"/>
                  <a:gd name="T21" fmla="*/ 23 h 37"/>
                  <a:gd name="T22" fmla="*/ 0 w 30"/>
                  <a:gd name="T23" fmla="*/ 33 h 37"/>
                  <a:gd name="T24" fmla="*/ 13 w 30"/>
                  <a:gd name="T25" fmla="*/ 37 h 37"/>
                  <a:gd name="T26" fmla="*/ 30 w 30"/>
                  <a:gd name="T27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7">
                    <a:moveTo>
                      <a:pt x="30" y="27"/>
                    </a:moveTo>
                    <a:cubicBezTo>
                      <a:pt x="30" y="26"/>
                      <a:pt x="29" y="25"/>
                      <a:pt x="28" y="24"/>
                    </a:cubicBezTo>
                    <a:cubicBezTo>
                      <a:pt x="27" y="24"/>
                      <a:pt x="25" y="23"/>
                      <a:pt x="23" y="23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4" y="21"/>
                      <a:pt x="25" y="20"/>
                      <a:pt x="26" y="19"/>
                    </a:cubicBezTo>
                    <a:cubicBezTo>
                      <a:pt x="25" y="16"/>
                      <a:pt x="24" y="14"/>
                      <a:pt x="24" y="12"/>
                    </a:cubicBezTo>
                    <a:cubicBezTo>
                      <a:pt x="24" y="8"/>
                      <a:pt x="25" y="6"/>
                      <a:pt x="27" y="4"/>
                    </a:cubicBezTo>
                    <a:cubicBezTo>
                      <a:pt x="25" y="1"/>
                      <a:pt x="22" y="0"/>
                      <a:pt x="20" y="0"/>
                    </a:cubicBezTo>
                    <a:cubicBezTo>
                      <a:pt x="16" y="0"/>
                      <a:pt x="11" y="3"/>
                      <a:pt x="11" y="9"/>
                    </a:cubicBezTo>
                    <a:cubicBezTo>
                      <a:pt x="11" y="14"/>
                      <a:pt x="13" y="20"/>
                      <a:pt x="17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8" y="24"/>
                      <a:pt x="2" y="28"/>
                      <a:pt x="0" y="33"/>
                    </a:cubicBezTo>
                    <a:cubicBezTo>
                      <a:pt x="3" y="35"/>
                      <a:pt x="8" y="36"/>
                      <a:pt x="13" y="37"/>
                    </a:cubicBezTo>
                    <a:cubicBezTo>
                      <a:pt x="16" y="32"/>
                      <a:pt x="22" y="28"/>
                      <a:pt x="30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1" name="Group 44出自【趣你的PPT】(微信:qunideppt)：最优质的PPT资源库"/>
          <p:cNvGrpSpPr/>
          <p:nvPr/>
        </p:nvGrpSpPr>
        <p:grpSpPr>
          <a:xfrm>
            <a:off x="3618355" y="2096522"/>
            <a:ext cx="4611620" cy="2578525"/>
            <a:chOff x="1763688" y="1124744"/>
            <a:chExt cx="5652564" cy="3166095"/>
          </a:xfrm>
        </p:grpSpPr>
        <p:sp>
          <p:nvSpPr>
            <p:cNvPr id="22" name="出自【趣你的PPT】(微信:qunideppt)：最优质的PPT资源库"/>
            <p:cNvSpPr/>
            <p:nvPr/>
          </p:nvSpPr>
          <p:spPr>
            <a:xfrm>
              <a:off x="2699792" y="1397918"/>
              <a:ext cx="3744416" cy="2304256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rgbClr val="7FBC41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23" name="出自【趣你的PPT】(微信:qunideppt)：最优质的PPT资源库" descr="F:\Trabajos\Envato\Graphic River\Duckson\Elements\lapto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1124744"/>
              <a:ext cx="5652564" cy="3166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4526555" y="2326232"/>
            <a:ext cx="2814137" cy="1778407"/>
            <a:chOff x="4695990" y="1622040"/>
            <a:chExt cx="2866412" cy="3708280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4707256" y="1622040"/>
              <a:ext cx="2855146" cy="3698998"/>
            </a:xfrm>
            <a:prstGeom prst="rtTriangle">
              <a:avLst/>
            </a:prstGeom>
            <a:solidFill>
              <a:srgbClr val="00A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26" name="出自【趣你的PPT】(微信:qunideppt)：最优质的PPT资源库"/>
            <p:cNvSpPr/>
            <p:nvPr/>
          </p:nvSpPr>
          <p:spPr>
            <a:xfrm flipH="1" flipV="1">
              <a:off x="4695990" y="1631322"/>
              <a:ext cx="2855146" cy="3698998"/>
            </a:xfrm>
            <a:prstGeom prst="rtTriangle">
              <a:avLst/>
            </a:prstGeom>
            <a:solidFill>
              <a:srgbClr val="7ACD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grpSp>
        <p:nvGrpSpPr>
          <p:cNvPr id="27" name="Group 29出自【趣你的PPT】(微信:qunideppt)：最优质的PPT资源库"/>
          <p:cNvGrpSpPr/>
          <p:nvPr/>
        </p:nvGrpSpPr>
        <p:grpSpPr>
          <a:xfrm>
            <a:off x="8497453" y="2839826"/>
            <a:ext cx="593118" cy="534633"/>
            <a:chOff x="8707438" y="430213"/>
            <a:chExt cx="1593850" cy="1436687"/>
          </a:xfrm>
          <a:solidFill>
            <a:sysClr val="window" lastClr="FFFFFF"/>
          </a:solidFill>
        </p:grpSpPr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7438" y="430213"/>
              <a:ext cx="1593850" cy="1436687"/>
            </a:xfrm>
            <a:custGeom>
              <a:avLst/>
              <a:gdLst>
                <a:gd name="T0" fmla="*/ 191 w 422"/>
                <a:gd name="T1" fmla="*/ 380 h 380"/>
                <a:gd name="T2" fmla="*/ 4 w 422"/>
                <a:gd name="T3" fmla="*/ 225 h 380"/>
                <a:gd name="T4" fmla="*/ 2 w 422"/>
                <a:gd name="T5" fmla="*/ 167 h 380"/>
                <a:gd name="T6" fmla="*/ 191 w 422"/>
                <a:gd name="T7" fmla="*/ 0 h 380"/>
                <a:gd name="T8" fmla="*/ 296 w 422"/>
                <a:gd name="T9" fmla="*/ 32 h 380"/>
                <a:gd name="T10" fmla="*/ 381 w 422"/>
                <a:gd name="T11" fmla="*/ 188 h 380"/>
                <a:gd name="T12" fmla="*/ 422 w 422"/>
                <a:gd name="T13" fmla="*/ 188 h 380"/>
                <a:gd name="T14" fmla="*/ 358 w 422"/>
                <a:gd name="T15" fmla="*/ 265 h 380"/>
                <a:gd name="T16" fmla="*/ 295 w 422"/>
                <a:gd name="T17" fmla="*/ 188 h 380"/>
                <a:gd name="T18" fmla="*/ 337 w 422"/>
                <a:gd name="T19" fmla="*/ 188 h 380"/>
                <a:gd name="T20" fmla="*/ 191 w 422"/>
                <a:gd name="T21" fmla="*/ 44 h 380"/>
                <a:gd name="T22" fmla="*/ 47 w 422"/>
                <a:gd name="T23" fmla="*/ 164 h 380"/>
                <a:gd name="T24" fmla="*/ 48 w 422"/>
                <a:gd name="T25" fmla="*/ 218 h 380"/>
                <a:gd name="T26" fmla="*/ 78 w 422"/>
                <a:gd name="T27" fmla="*/ 283 h 380"/>
                <a:gd name="T28" fmla="*/ 218 w 422"/>
                <a:gd name="T29" fmla="*/ 354 h 380"/>
                <a:gd name="T30" fmla="*/ 351 w 422"/>
                <a:gd name="T31" fmla="*/ 292 h 380"/>
                <a:gd name="T32" fmla="*/ 351 w 422"/>
                <a:gd name="T33" fmla="*/ 292 h 380"/>
                <a:gd name="T34" fmla="*/ 191 w 422"/>
                <a:gd name="T35" fmla="*/ 38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2" h="380">
                  <a:moveTo>
                    <a:pt x="191" y="380"/>
                  </a:moveTo>
                  <a:cubicBezTo>
                    <a:pt x="98" y="380"/>
                    <a:pt x="21" y="313"/>
                    <a:pt x="4" y="225"/>
                  </a:cubicBezTo>
                  <a:cubicBezTo>
                    <a:pt x="1" y="206"/>
                    <a:pt x="0" y="186"/>
                    <a:pt x="2" y="167"/>
                  </a:cubicBezTo>
                  <a:cubicBezTo>
                    <a:pt x="14" y="73"/>
                    <a:pt x="94" y="0"/>
                    <a:pt x="191" y="0"/>
                  </a:cubicBezTo>
                  <a:cubicBezTo>
                    <a:pt x="228" y="0"/>
                    <a:pt x="265" y="11"/>
                    <a:pt x="296" y="32"/>
                  </a:cubicBezTo>
                  <a:cubicBezTo>
                    <a:pt x="347" y="66"/>
                    <a:pt x="380" y="123"/>
                    <a:pt x="381" y="188"/>
                  </a:cubicBezTo>
                  <a:cubicBezTo>
                    <a:pt x="422" y="188"/>
                    <a:pt x="422" y="188"/>
                    <a:pt x="422" y="188"/>
                  </a:cubicBezTo>
                  <a:cubicBezTo>
                    <a:pt x="358" y="265"/>
                    <a:pt x="358" y="265"/>
                    <a:pt x="358" y="265"/>
                  </a:cubicBezTo>
                  <a:cubicBezTo>
                    <a:pt x="295" y="188"/>
                    <a:pt x="295" y="188"/>
                    <a:pt x="295" y="188"/>
                  </a:cubicBezTo>
                  <a:cubicBezTo>
                    <a:pt x="337" y="188"/>
                    <a:pt x="337" y="188"/>
                    <a:pt x="337" y="188"/>
                  </a:cubicBezTo>
                  <a:cubicBezTo>
                    <a:pt x="336" y="109"/>
                    <a:pt x="271" y="44"/>
                    <a:pt x="191" y="44"/>
                  </a:cubicBezTo>
                  <a:cubicBezTo>
                    <a:pt x="119" y="44"/>
                    <a:pt x="60" y="96"/>
                    <a:pt x="47" y="164"/>
                  </a:cubicBezTo>
                  <a:cubicBezTo>
                    <a:pt x="44" y="181"/>
                    <a:pt x="44" y="200"/>
                    <a:pt x="48" y="218"/>
                  </a:cubicBezTo>
                  <a:cubicBezTo>
                    <a:pt x="52" y="242"/>
                    <a:pt x="63" y="264"/>
                    <a:pt x="78" y="283"/>
                  </a:cubicBezTo>
                  <a:cubicBezTo>
                    <a:pt x="110" y="326"/>
                    <a:pt x="161" y="354"/>
                    <a:pt x="218" y="354"/>
                  </a:cubicBezTo>
                  <a:cubicBezTo>
                    <a:pt x="272" y="354"/>
                    <a:pt x="319" y="330"/>
                    <a:pt x="351" y="292"/>
                  </a:cubicBezTo>
                  <a:cubicBezTo>
                    <a:pt x="351" y="292"/>
                    <a:pt x="351" y="292"/>
                    <a:pt x="351" y="292"/>
                  </a:cubicBezTo>
                  <a:cubicBezTo>
                    <a:pt x="317" y="345"/>
                    <a:pt x="258" y="380"/>
                    <a:pt x="191" y="3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93226" y="974725"/>
              <a:ext cx="509588" cy="273050"/>
            </a:xfrm>
            <a:custGeom>
              <a:avLst/>
              <a:gdLst>
                <a:gd name="T0" fmla="*/ 67 w 135"/>
                <a:gd name="T1" fmla="*/ 47 h 72"/>
                <a:gd name="T2" fmla="*/ 45 w 135"/>
                <a:gd name="T3" fmla="*/ 67 h 72"/>
                <a:gd name="T4" fmla="*/ 5 w 135"/>
                <a:gd name="T5" fmla="*/ 43 h 72"/>
                <a:gd name="T6" fmla="*/ 28 w 135"/>
                <a:gd name="T7" fmla="*/ 3 h 72"/>
                <a:gd name="T8" fmla="*/ 57 w 135"/>
                <a:gd name="T9" fmla="*/ 9 h 72"/>
                <a:gd name="T10" fmla="*/ 91 w 135"/>
                <a:gd name="T11" fmla="*/ 8 h 72"/>
                <a:gd name="T12" fmla="*/ 131 w 135"/>
                <a:gd name="T13" fmla="*/ 8 h 72"/>
                <a:gd name="T14" fmla="*/ 132 w 135"/>
                <a:gd name="T15" fmla="*/ 11 h 72"/>
                <a:gd name="T16" fmla="*/ 97 w 135"/>
                <a:gd name="T17" fmla="*/ 31 h 72"/>
                <a:gd name="T18" fmla="*/ 67 w 135"/>
                <a:gd name="T19" fmla="*/ 47 h 72"/>
                <a:gd name="T20" fmla="*/ 50 w 135"/>
                <a:gd name="T21" fmla="*/ 31 h 72"/>
                <a:gd name="T22" fmla="*/ 50 w 135"/>
                <a:gd name="T23" fmla="*/ 31 h 72"/>
                <a:gd name="T24" fmla="*/ 40 w 135"/>
                <a:gd name="T25" fmla="*/ 48 h 72"/>
                <a:gd name="T26" fmla="*/ 23 w 135"/>
                <a:gd name="T27" fmla="*/ 38 h 72"/>
                <a:gd name="T28" fmla="*/ 33 w 135"/>
                <a:gd name="T29" fmla="*/ 21 h 72"/>
                <a:gd name="T30" fmla="*/ 50 w 135"/>
                <a:gd name="T31" fmla="*/ 3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" h="72">
                  <a:moveTo>
                    <a:pt x="67" y="47"/>
                  </a:moveTo>
                  <a:cubicBezTo>
                    <a:pt x="64" y="56"/>
                    <a:pt x="56" y="64"/>
                    <a:pt x="45" y="67"/>
                  </a:cubicBezTo>
                  <a:cubicBezTo>
                    <a:pt x="28" y="72"/>
                    <a:pt x="9" y="61"/>
                    <a:pt x="5" y="43"/>
                  </a:cubicBezTo>
                  <a:cubicBezTo>
                    <a:pt x="0" y="26"/>
                    <a:pt x="10" y="7"/>
                    <a:pt x="28" y="3"/>
                  </a:cubicBezTo>
                  <a:cubicBezTo>
                    <a:pt x="39" y="0"/>
                    <a:pt x="49" y="2"/>
                    <a:pt x="57" y="9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35" y="8"/>
                    <a:pt x="135" y="9"/>
                    <a:pt x="132" y="11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67" y="47"/>
                    <a:pt x="67" y="47"/>
                    <a:pt x="67" y="47"/>
                  </a:cubicBezTo>
                  <a:close/>
                  <a:moveTo>
                    <a:pt x="50" y="31"/>
                  </a:moveTo>
                  <a:cubicBezTo>
                    <a:pt x="50" y="31"/>
                    <a:pt x="50" y="31"/>
                    <a:pt x="50" y="31"/>
                  </a:cubicBezTo>
                  <a:cubicBezTo>
                    <a:pt x="52" y="39"/>
                    <a:pt x="48" y="46"/>
                    <a:pt x="40" y="48"/>
                  </a:cubicBezTo>
                  <a:cubicBezTo>
                    <a:pt x="33" y="50"/>
                    <a:pt x="25" y="46"/>
                    <a:pt x="23" y="38"/>
                  </a:cubicBezTo>
                  <a:cubicBezTo>
                    <a:pt x="21" y="31"/>
                    <a:pt x="25" y="23"/>
                    <a:pt x="33" y="21"/>
                  </a:cubicBezTo>
                  <a:cubicBezTo>
                    <a:pt x="41" y="19"/>
                    <a:pt x="48" y="23"/>
                    <a:pt x="5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18576" y="642938"/>
              <a:ext cx="1012825" cy="936625"/>
            </a:xfrm>
            <a:custGeom>
              <a:avLst/>
              <a:gdLst>
                <a:gd name="T0" fmla="*/ 141 w 268"/>
                <a:gd name="T1" fmla="*/ 0 h 248"/>
                <a:gd name="T2" fmla="*/ 197 w 268"/>
                <a:gd name="T3" fmla="*/ 15 h 248"/>
                <a:gd name="T4" fmla="*/ 187 w 268"/>
                <a:gd name="T5" fmla="*/ 33 h 248"/>
                <a:gd name="T6" fmla="*/ 141 w 268"/>
                <a:gd name="T7" fmla="*/ 21 h 248"/>
                <a:gd name="T8" fmla="*/ 141 w 268"/>
                <a:gd name="T9" fmla="*/ 0 h 248"/>
                <a:gd name="T10" fmla="*/ 207 w 268"/>
                <a:gd name="T11" fmla="*/ 21 h 248"/>
                <a:gd name="T12" fmla="*/ 248 w 268"/>
                <a:gd name="T13" fmla="*/ 62 h 248"/>
                <a:gd name="T14" fmla="*/ 230 w 268"/>
                <a:gd name="T15" fmla="*/ 72 h 248"/>
                <a:gd name="T16" fmla="*/ 197 w 268"/>
                <a:gd name="T17" fmla="*/ 39 h 248"/>
                <a:gd name="T18" fmla="*/ 207 w 268"/>
                <a:gd name="T19" fmla="*/ 21 h 248"/>
                <a:gd name="T20" fmla="*/ 254 w 268"/>
                <a:gd name="T21" fmla="*/ 72 h 248"/>
                <a:gd name="T22" fmla="*/ 268 w 268"/>
                <a:gd name="T23" fmla="*/ 125 h 248"/>
                <a:gd name="T24" fmla="*/ 248 w 268"/>
                <a:gd name="T25" fmla="*/ 125 h 248"/>
                <a:gd name="T26" fmla="*/ 236 w 268"/>
                <a:gd name="T27" fmla="*/ 82 h 248"/>
                <a:gd name="T28" fmla="*/ 254 w 268"/>
                <a:gd name="T29" fmla="*/ 72 h 248"/>
                <a:gd name="T30" fmla="*/ 64 w 268"/>
                <a:gd name="T31" fmla="*/ 248 h 248"/>
                <a:gd name="T32" fmla="*/ 22 w 268"/>
                <a:gd name="T33" fmla="*/ 207 h 248"/>
                <a:gd name="T34" fmla="*/ 40 w 268"/>
                <a:gd name="T35" fmla="*/ 197 h 248"/>
                <a:gd name="T36" fmla="*/ 74 w 268"/>
                <a:gd name="T37" fmla="*/ 230 h 248"/>
                <a:gd name="T38" fmla="*/ 64 w 268"/>
                <a:gd name="T39" fmla="*/ 248 h 248"/>
                <a:gd name="T40" fmla="*/ 16 w 268"/>
                <a:gd name="T41" fmla="*/ 197 h 248"/>
                <a:gd name="T42" fmla="*/ 0 w 268"/>
                <a:gd name="T43" fmla="*/ 140 h 248"/>
                <a:gd name="T44" fmla="*/ 21 w 268"/>
                <a:gd name="T45" fmla="*/ 140 h 248"/>
                <a:gd name="T46" fmla="*/ 34 w 268"/>
                <a:gd name="T47" fmla="*/ 187 h 248"/>
                <a:gd name="T48" fmla="*/ 16 w 268"/>
                <a:gd name="T49" fmla="*/ 197 h 248"/>
                <a:gd name="T50" fmla="*/ 0 w 268"/>
                <a:gd name="T51" fmla="*/ 129 h 248"/>
                <a:gd name="T52" fmla="*/ 15 w 268"/>
                <a:gd name="T53" fmla="*/ 72 h 248"/>
                <a:gd name="T54" fmla="*/ 33 w 268"/>
                <a:gd name="T55" fmla="*/ 82 h 248"/>
                <a:gd name="T56" fmla="*/ 21 w 268"/>
                <a:gd name="T57" fmla="*/ 129 h 248"/>
                <a:gd name="T58" fmla="*/ 0 w 268"/>
                <a:gd name="T59" fmla="*/ 129 h 248"/>
                <a:gd name="T60" fmla="*/ 21 w 268"/>
                <a:gd name="T61" fmla="*/ 62 h 248"/>
                <a:gd name="T62" fmla="*/ 63 w 268"/>
                <a:gd name="T63" fmla="*/ 20 h 248"/>
                <a:gd name="T64" fmla="*/ 73 w 268"/>
                <a:gd name="T65" fmla="*/ 38 h 248"/>
                <a:gd name="T66" fmla="*/ 39 w 268"/>
                <a:gd name="T67" fmla="*/ 72 h 248"/>
                <a:gd name="T68" fmla="*/ 21 w 268"/>
                <a:gd name="T69" fmla="*/ 62 h 248"/>
                <a:gd name="T70" fmla="*/ 73 w 268"/>
                <a:gd name="T71" fmla="*/ 15 h 248"/>
                <a:gd name="T72" fmla="*/ 129 w 268"/>
                <a:gd name="T73" fmla="*/ 0 h 248"/>
                <a:gd name="T74" fmla="*/ 129 w 268"/>
                <a:gd name="T75" fmla="*/ 21 h 248"/>
                <a:gd name="T76" fmla="*/ 83 w 268"/>
                <a:gd name="T77" fmla="*/ 33 h 248"/>
                <a:gd name="T78" fmla="*/ 73 w 268"/>
                <a:gd name="T79" fmla="*/ 1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8" h="248">
                  <a:moveTo>
                    <a:pt x="141" y="0"/>
                  </a:moveTo>
                  <a:cubicBezTo>
                    <a:pt x="161" y="1"/>
                    <a:pt x="180" y="6"/>
                    <a:pt x="197" y="15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73" y="26"/>
                    <a:pt x="157" y="22"/>
                    <a:pt x="141" y="21"/>
                  </a:cubicBezTo>
                  <a:cubicBezTo>
                    <a:pt x="141" y="0"/>
                    <a:pt x="141" y="0"/>
                    <a:pt x="141" y="0"/>
                  </a:cubicBezTo>
                  <a:close/>
                  <a:moveTo>
                    <a:pt x="207" y="21"/>
                  </a:moveTo>
                  <a:cubicBezTo>
                    <a:pt x="223" y="32"/>
                    <a:pt x="237" y="46"/>
                    <a:pt x="248" y="6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21" y="59"/>
                    <a:pt x="210" y="48"/>
                    <a:pt x="197" y="39"/>
                  </a:cubicBezTo>
                  <a:cubicBezTo>
                    <a:pt x="207" y="21"/>
                    <a:pt x="207" y="21"/>
                    <a:pt x="207" y="21"/>
                  </a:cubicBezTo>
                  <a:close/>
                  <a:moveTo>
                    <a:pt x="254" y="72"/>
                  </a:moveTo>
                  <a:cubicBezTo>
                    <a:pt x="262" y="88"/>
                    <a:pt x="267" y="106"/>
                    <a:pt x="268" y="12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247" y="110"/>
                    <a:pt x="242" y="95"/>
                    <a:pt x="236" y="82"/>
                  </a:cubicBezTo>
                  <a:cubicBezTo>
                    <a:pt x="254" y="72"/>
                    <a:pt x="254" y="72"/>
                    <a:pt x="254" y="72"/>
                  </a:cubicBezTo>
                  <a:close/>
                  <a:moveTo>
                    <a:pt x="64" y="248"/>
                  </a:moveTo>
                  <a:cubicBezTo>
                    <a:pt x="47" y="238"/>
                    <a:pt x="33" y="224"/>
                    <a:pt x="22" y="207"/>
                  </a:cubicBezTo>
                  <a:cubicBezTo>
                    <a:pt x="40" y="197"/>
                    <a:pt x="40" y="197"/>
                    <a:pt x="40" y="197"/>
                  </a:cubicBezTo>
                  <a:cubicBezTo>
                    <a:pt x="49" y="210"/>
                    <a:pt x="61" y="222"/>
                    <a:pt x="74" y="230"/>
                  </a:cubicBezTo>
                  <a:cubicBezTo>
                    <a:pt x="64" y="248"/>
                    <a:pt x="64" y="248"/>
                    <a:pt x="64" y="248"/>
                  </a:cubicBezTo>
                  <a:close/>
                  <a:moveTo>
                    <a:pt x="16" y="197"/>
                  </a:moveTo>
                  <a:cubicBezTo>
                    <a:pt x="7" y="180"/>
                    <a:pt x="1" y="161"/>
                    <a:pt x="0" y="140"/>
                  </a:cubicBezTo>
                  <a:cubicBezTo>
                    <a:pt x="21" y="140"/>
                    <a:pt x="21" y="140"/>
                    <a:pt x="21" y="140"/>
                  </a:cubicBezTo>
                  <a:cubicBezTo>
                    <a:pt x="22" y="157"/>
                    <a:pt x="27" y="173"/>
                    <a:pt x="34" y="187"/>
                  </a:cubicBezTo>
                  <a:cubicBezTo>
                    <a:pt x="16" y="197"/>
                    <a:pt x="16" y="197"/>
                    <a:pt x="16" y="197"/>
                  </a:cubicBezTo>
                  <a:close/>
                  <a:moveTo>
                    <a:pt x="0" y="129"/>
                  </a:moveTo>
                  <a:cubicBezTo>
                    <a:pt x="1" y="108"/>
                    <a:pt x="6" y="89"/>
                    <a:pt x="15" y="72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26" y="96"/>
                    <a:pt x="22" y="112"/>
                    <a:pt x="21" y="129"/>
                  </a:cubicBezTo>
                  <a:cubicBezTo>
                    <a:pt x="0" y="129"/>
                    <a:pt x="0" y="129"/>
                    <a:pt x="0" y="129"/>
                  </a:cubicBezTo>
                  <a:close/>
                  <a:moveTo>
                    <a:pt x="21" y="62"/>
                  </a:moveTo>
                  <a:cubicBezTo>
                    <a:pt x="32" y="45"/>
                    <a:pt x="46" y="31"/>
                    <a:pt x="63" y="20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60" y="47"/>
                    <a:pt x="48" y="59"/>
                    <a:pt x="39" y="72"/>
                  </a:cubicBezTo>
                  <a:cubicBezTo>
                    <a:pt x="21" y="62"/>
                    <a:pt x="21" y="62"/>
                    <a:pt x="21" y="62"/>
                  </a:cubicBezTo>
                  <a:close/>
                  <a:moveTo>
                    <a:pt x="73" y="15"/>
                  </a:moveTo>
                  <a:cubicBezTo>
                    <a:pt x="90" y="6"/>
                    <a:pt x="109" y="1"/>
                    <a:pt x="129" y="0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13" y="21"/>
                    <a:pt x="97" y="26"/>
                    <a:pt x="83" y="33"/>
                  </a:cubicBezTo>
                  <a:cubicBezTo>
                    <a:pt x="73" y="15"/>
                    <a:pt x="73" y="15"/>
                    <a:pt x="7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479672" y="5230812"/>
            <a:ext cx="508142" cy="423056"/>
          </a:xfrm>
          <a:custGeom>
            <a:avLst/>
            <a:gdLst>
              <a:gd name="T0" fmla="*/ 83 w 88"/>
              <a:gd name="T1" fmla="*/ 64 h 73"/>
              <a:gd name="T2" fmla="*/ 79 w 88"/>
              <a:gd name="T3" fmla="*/ 64 h 73"/>
              <a:gd name="T4" fmla="*/ 79 w 88"/>
              <a:gd name="T5" fmla="*/ 22 h 73"/>
              <a:gd name="T6" fmla="*/ 66 w 88"/>
              <a:gd name="T7" fmla="*/ 22 h 73"/>
              <a:gd name="T8" fmla="*/ 66 w 88"/>
              <a:gd name="T9" fmla="*/ 64 h 73"/>
              <a:gd name="T10" fmla="*/ 60 w 88"/>
              <a:gd name="T11" fmla="*/ 64 h 73"/>
              <a:gd name="T12" fmla="*/ 60 w 88"/>
              <a:gd name="T13" fmla="*/ 40 h 73"/>
              <a:gd name="T14" fmla="*/ 47 w 88"/>
              <a:gd name="T15" fmla="*/ 40 h 73"/>
              <a:gd name="T16" fmla="*/ 47 w 88"/>
              <a:gd name="T17" fmla="*/ 64 h 73"/>
              <a:gd name="T18" fmla="*/ 41 w 88"/>
              <a:gd name="T19" fmla="*/ 64 h 73"/>
              <a:gd name="T20" fmla="*/ 41 w 88"/>
              <a:gd name="T21" fmla="*/ 0 h 73"/>
              <a:gd name="T22" fmla="*/ 28 w 88"/>
              <a:gd name="T23" fmla="*/ 0 h 73"/>
              <a:gd name="T24" fmla="*/ 28 w 88"/>
              <a:gd name="T25" fmla="*/ 64 h 73"/>
              <a:gd name="T26" fmla="*/ 22 w 88"/>
              <a:gd name="T27" fmla="*/ 64 h 73"/>
              <a:gd name="T28" fmla="*/ 22 w 88"/>
              <a:gd name="T29" fmla="*/ 24 h 73"/>
              <a:gd name="T30" fmla="*/ 9 w 88"/>
              <a:gd name="T31" fmla="*/ 24 h 73"/>
              <a:gd name="T32" fmla="*/ 9 w 88"/>
              <a:gd name="T33" fmla="*/ 64 h 73"/>
              <a:gd name="T34" fmla="*/ 5 w 88"/>
              <a:gd name="T35" fmla="*/ 64 h 73"/>
              <a:gd name="T36" fmla="*/ 0 w 88"/>
              <a:gd name="T37" fmla="*/ 68 h 73"/>
              <a:gd name="T38" fmla="*/ 5 w 88"/>
              <a:gd name="T39" fmla="*/ 73 h 73"/>
              <a:gd name="T40" fmla="*/ 83 w 88"/>
              <a:gd name="T41" fmla="*/ 73 h 73"/>
              <a:gd name="T42" fmla="*/ 88 w 88"/>
              <a:gd name="T43" fmla="*/ 68 h 73"/>
              <a:gd name="T44" fmla="*/ 83 w 88"/>
              <a:gd name="T45" fmla="*/ 64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8" h="73">
                <a:moveTo>
                  <a:pt x="83" y="64"/>
                </a:moveTo>
                <a:cubicBezTo>
                  <a:pt x="79" y="64"/>
                  <a:pt x="79" y="64"/>
                  <a:pt x="79" y="64"/>
                </a:cubicBezTo>
                <a:cubicBezTo>
                  <a:pt x="79" y="22"/>
                  <a:pt x="79" y="22"/>
                  <a:pt x="79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64"/>
                  <a:pt x="66" y="64"/>
                  <a:pt x="66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40"/>
                  <a:pt x="60" y="40"/>
                  <a:pt x="60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64"/>
                  <a:pt x="47" y="64"/>
                  <a:pt x="47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0"/>
                  <a:pt x="41" y="0"/>
                  <a:pt x="41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64"/>
                  <a:pt x="28" y="64"/>
                  <a:pt x="28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24"/>
                  <a:pt x="22" y="24"/>
                  <a:pt x="22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64"/>
                  <a:pt x="9" y="64"/>
                  <a:pt x="9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2" y="64"/>
                  <a:pt x="0" y="66"/>
                  <a:pt x="0" y="68"/>
                </a:cubicBezTo>
                <a:cubicBezTo>
                  <a:pt x="0" y="71"/>
                  <a:pt x="2" y="73"/>
                  <a:pt x="5" y="73"/>
                </a:cubicBezTo>
                <a:cubicBezTo>
                  <a:pt x="83" y="73"/>
                  <a:pt x="83" y="73"/>
                  <a:pt x="83" y="73"/>
                </a:cubicBezTo>
                <a:cubicBezTo>
                  <a:pt x="86" y="73"/>
                  <a:pt x="88" y="71"/>
                  <a:pt x="88" y="68"/>
                </a:cubicBezTo>
                <a:cubicBezTo>
                  <a:pt x="88" y="66"/>
                  <a:pt x="86" y="64"/>
                  <a:pt x="83" y="64"/>
                </a:cubicBezTo>
                <a:close/>
              </a:path>
            </a:pathLst>
          </a:custGeom>
          <a:solidFill>
            <a:srgbClr val="7ACDE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 smtClean="0">
              <a:ln>
                <a:noFill/>
              </a:ln>
              <a:solidFill>
                <a:srgbClr val="03E9FF"/>
              </a:solidFill>
              <a:effectLst/>
              <a:uLnTx/>
              <a:uFillTx/>
            </a:endParaRPr>
          </a:p>
        </p:txBody>
      </p:sp>
      <p:grpSp>
        <p:nvGrpSpPr>
          <p:cNvPr id="32" name="Group 36出自【趣你的PPT】(微信:qunideppt)：最优质的PPT资源库"/>
          <p:cNvGrpSpPr/>
          <p:nvPr/>
        </p:nvGrpSpPr>
        <p:grpSpPr>
          <a:xfrm>
            <a:off x="8267668" y="5235965"/>
            <a:ext cx="460375" cy="412750"/>
            <a:chOff x="8161338" y="4992688"/>
            <a:chExt cx="460375" cy="412750"/>
          </a:xfrm>
          <a:solidFill>
            <a:srgbClr val="7ACDEF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1338" y="4992688"/>
              <a:ext cx="460375" cy="412750"/>
            </a:xfrm>
            <a:custGeom>
              <a:avLst/>
              <a:gdLst>
                <a:gd name="T0" fmla="*/ 96 w 120"/>
                <a:gd name="T1" fmla="*/ 106 h 107"/>
                <a:gd name="T2" fmla="*/ 93 w 120"/>
                <a:gd name="T3" fmla="*/ 105 h 107"/>
                <a:gd name="T4" fmla="*/ 93 w 120"/>
                <a:gd name="T5" fmla="*/ 99 h 107"/>
                <a:gd name="T6" fmla="*/ 112 w 120"/>
                <a:gd name="T7" fmla="*/ 60 h 107"/>
                <a:gd name="T8" fmla="*/ 60 w 120"/>
                <a:gd name="T9" fmla="*/ 8 h 107"/>
                <a:gd name="T10" fmla="*/ 8 w 120"/>
                <a:gd name="T11" fmla="*/ 60 h 107"/>
                <a:gd name="T12" fmla="*/ 27 w 120"/>
                <a:gd name="T13" fmla="*/ 99 h 107"/>
                <a:gd name="T14" fmla="*/ 27 w 120"/>
                <a:gd name="T15" fmla="*/ 105 h 107"/>
                <a:gd name="T16" fmla="*/ 22 w 120"/>
                <a:gd name="T17" fmla="*/ 106 h 107"/>
                <a:gd name="T18" fmla="*/ 0 w 120"/>
                <a:gd name="T19" fmla="*/ 60 h 107"/>
                <a:gd name="T20" fmla="*/ 60 w 120"/>
                <a:gd name="T21" fmla="*/ 0 h 107"/>
                <a:gd name="T22" fmla="*/ 120 w 120"/>
                <a:gd name="T23" fmla="*/ 60 h 107"/>
                <a:gd name="T24" fmla="*/ 98 w 120"/>
                <a:gd name="T25" fmla="*/ 106 h 107"/>
                <a:gd name="T26" fmla="*/ 96 w 120"/>
                <a:gd name="T27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07">
                  <a:moveTo>
                    <a:pt x="96" y="106"/>
                  </a:moveTo>
                  <a:cubicBezTo>
                    <a:pt x="95" y="106"/>
                    <a:pt x="94" y="106"/>
                    <a:pt x="93" y="105"/>
                  </a:cubicBezTo>
                  <a:cubicBezTo>
                    <a:pt x="91" y="103"/>
                    <a:pt x="92" y="101"/>
                    <a:pt x="93" y="99"/>
                  </a:cubicBezTo>
                  <a:cubicBezTo>
                    <a:pt x="105" y="89"/>
                    <a:pt x="112" y="75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75"/>
                    <a:pt x="15" y="89"/>
                    <a:pt x="27" y="99"/>
                  </a:cubicBezTo>
                  <a:cubicBezTo>
                    <a:pt x="28" y="101"/>
                    <a:pt x="29" y="103"/>
                    <a:pt x="27" y="105"/>
                  </a:cubicBezTo>
                  <a:cubicBezTo>
                    <a:pt x="26" y="107"/>
                    <a:pt x="23" y="107"/>
                    <a:pt x="22" y="106"/>
                  </a:cubicBezTo>
                  <a:cubicBezTo>
                    <a:pt x="8" y="94"/>
                    <a:pt x="0" y="77"/>
                    <a:pt x="0" y="60"/>
                  </a:cubicBezTo>
                  <a:cubicBezTo>
                    <a:pt x="0" y="26"/>
                    <a:pt x="27" y="0"/>
                    <a:pt x="60" y="0"/>
                  </a:cubicBezTo>
                  <a:cubicBezTo>
                    <a:pt x="93" y="0"/>
                    <a:pt x="120" y="26"/>
                    <a:pt x="120" y="60"/>
                  </a:cubicBezTo>
                  <a:cubicBezTo>
                    <a:pt x="120" y="77"/>
                    <a:pt x="112" y="94"/>
                    <a:pt x="98" y="106"/>
                  </a:cubicBezTo>
                  <a:cubicBezTo>
                    <a:pt x="98" y="106"/>
                    <a:pt x="97" y="106"/>
                    <a:pt x="9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61363" y="5227638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3413" y="5119688"/>
              <a:ext cx="95250" cy="96838"/>
            </a:xfrm>
            <a:custGeom>
              <a:avLst/>
              <a:gdLst>
                <a:gd name="T0" fmla="*/ 1 w 25"/>
                <a:gd name="T1" fmla="*/ 1 h 25"/>
                <a:gd name="T2" fmla="*/ 7 w 25"/>
                <a:gd name="T3" fmla="*/ 1 h 25"/>
                <a:gd name="T4" fmla="*/ 24 w 25"/>
                <a:gd name="T5" fmla="*/ 18 h 25"/>
                <a:gd name="T6" fmla="*/ 24 w 25"/>
                <a:gd name="T7" fmla="*/ 24 h 25"/>
                <a:gd name="T8" fmla="*/ 18 w 25"/>
                <a:gd name="T9" fmla="*/ 24 h 25"/>
                <a:gd name="T10" fmla="*/ 1 w 25"/>
                <a:gd name="T11" fmla="*/ 7 h 25"/>
                <a:gd name="T12" fmla="*/ 1 w 2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20"/>
                    <a:pt x="25" y="22"/>
                    <a:pt x="24" y="24"/>
                  </a:cubicBezTo>
                  <a:cubicBezTo>
                    <a:pt x="22" y="25"/>
                    <a:pt x="20" y="25"/>
                    <a:pt x="18" y="2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40出自【趣你的PPT】(微信:qunideppt)：最优质的PPT资源库"/>
          <p:cNvGrpSpPr/>
          <p:nvPr/>
        </p:nvGrpSpPr>
        <p:grpSpPr>
          <a:xfrm>
            <a:off x="875897" y="5156590"/>
            <a:ext cx="566530" cy="571500"/>
            <a:chOff x="7789863" y="165100"/>
            <a:chExt cx="723900" cy="730250"/>
          </a:xfrm>
          <a:solidFill>
            <a:srgbClr val="31A8DF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042275" y="420688"/>
              <a:ext cx="219075" cy="220663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29 w 58"/>
                <a:gd name="T11" fmla="*/ 50 h 58"/>
                <a:gd name="T12" fmla="*/ 8 w 58"/>
                <a:gd name="T13" fmla="*/ 29 h 58"/>
                <a:gd name="T14" fmla="*/ 29 w 58"/>
                <a:gd name="T15" fmla="*/ 8 h 58"/>
                <a:gd name="T16" fmla="*/ 50 w 58"/>
                <a:gd name="T17" fmla="*/ 29 h 58"/>
                <a:gd name="T18" fmla="*/ 29 w 58"/>
                <a:gd name="T19" fmla="*/ 5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29" y="50"/>
                  </a:moveTo>
                  <a:cubicBezTo>
                    <a:pt x="18" y="50"/>
                    <a:pt x="8" y="40"/>
                    <a:pt x="8" y="29"/>
                  </a:cubicBezTo>
                  <a:cubicBezTo>
                    <a:pt x="8" y="18"/>
                    <a:pt x="18" y="8"/>
                    <a:pt x="29" y="8"/>
                  </a:cubicBezTo>
                  <a:cubicBezTo>
                    <a:pt x="40" y="8"/>
                    <a:pt x="50" y="18"/>
                    <a:pt x="50" y="29"/>
                  </a:cubicBezTo>
                  <a:cubicBezTo>
                    <a:pt x="50" y="40"/>
                    <a:pt x="40" y="50"/>
                    <a:pt x="29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89863" y="165100"/>
              <a:ext cx="723900" cy="730250"/>
            </a:xfrm>
            <a:custGeom>
              <a:avLst/>
              <a:gdLst>
                <a:gd name="T0" fmla="*/ 192 w 192"/>
                <a:gd name="T1" fmla="*/ 90 h 192"/>
                <a:gd name="T2" fmla="*/ 167 w 192"/>
                <a:gd name="T3" fmla="*/ 90 h 192"/>
                <a:gd name="T4" fmla="*/ 102 w 192"/>
                <a:gd name="T5" fmla="*/ 25 h 192"/>
                <a:gd name="T6" fmla="*/ 102 w 192"/>
                <a:gd name="T7" fmla="*/ 0 h 192"/>
                <a:gd name="T8" fmla="*/ 90 w 192"/>
                <a:gd name="T9" fmla="*/ 0 h 192"/>
                <a:gd name="T10" fmla="*/ 90 w 192"/>
                <a:gd name="T11" fmla="*/ 25 h 192"/>
                <a:gd name="T12" fmla="*/ 25 w 192"/>
                <a:gd name="T13" fmla="*/ 90 h 192"/>
                <a:gd name="T14" fmla="*/ 0 w 192"/>
                <a:gd name="T15" fmla="*/ 90 h 192"/>
                <a:gd name="T16" fmla="*/ 0 w 192"/>
                <a:gd name="T17" fmla="*/ 102 h 192"/>
                <a:gd name="T18" fmla="*/ 25 w 192"/>
                <a:gd name="T19" fmla="*/ 102 h 192"/>
                <a:gd name="T20" fmla="*/ 90 w 192"/>
                <a:gd name="T21" fmla="*/ 167 h 192"/>
                <a:gd name="T22" fmla="*/ 90 w 192"/>
                <a:gd name="T23" fmla="*/ 192 h 192"/>
                <a:gd name="T24" fmla="*/ 102 w 192"/>
                <a:gd name="T25" fmla="*/ 192 h 192"/>
                <a:gd name="T26" fmla="*/ 102 w 192"/>
                <a:gd name="T27" fmla="*/ 167 h 192"/>
                <a:gd name="T28" fmla="*/ 167 w 192"/>
                <a:gd name="T29" fmla="*/ 102 h 192"/>
                <a:gd name="T30" fmla="*/ 192 w 192"/>
                <a:gd name="T31" fmla="*/ 102 h 192"/>
                <a:gd name="T32" fmla="*/ 192 w 192"/>
                <a:gd name="T33" fmla="*/ 90 h 192"/>
                <a:gd name="T34" fmla="*/ 102 w 192"/>
                <a:gd name="T35" fmla="*/ 151 h 192"/>
                <a:gd name="T36" fmla="*/ 102 w 192"/>
                <a:gd name="T37" fmla="*/ 140 h 192"/>
                <a:gd name="T38" fmla="*/ 97 w 192"/>
                <a:gd name="T39" fmla="*/ 135 h 192"/>
                <a:gd name="T40" fmla="*/ 95 w 192"/>
                <a:gd name="T41" fmla="*/ 135 h 192"/>
                <a:gd name="T42" fmla="*/ 90 w 192"/>
                <a:gd name="T43" fmla="*/ 140 h 192"/>
                <a:gd name="T44" fmla="*/ 90 w 192"/>
                <a:gd name="T45" fmla="*/ 151 h 192"/>
                <a:gd name="T46" fmla="*/ 41 w 192"/>
                <a:gd name="T47" fmla="*/ 102 h 192"/>
                <a:gd name="T48" fmla="*/ 52 w 192"/>
                <a:gd name="T49" fmla="*/ 102 h 192"/>
                <a:gd name="T50" fmla="*/ 57 w 192"/>
                <a:gd name="T51" fmla="*/ 97 h 192"/>
                <a:gd name="T52" fmla="*/ 57 w 192"/>
                <a:gd name="T53" fmla="*/ 95 h 192"/>
                <a:gd name="T54" fmla="*/ 52 w 192"/>
                <a:gd name="T55" fmla="*/ 90 h 192"/>
                <a:gd name="T56" fmla="*/ 41 w 192"/>
                <a:gd name="T57" fmla="*/ 90 h 192"/>
                <a:gd name="T58" fmla="*/ 90 w 192"/>
                <a:gd name="T59" fmla="*/ 41 h 192"/>
                <a:gd name="T60" fmla="*/ 90 w 192"/>
                <a:gd name="T61" fmla="*/ 52 h 192"/>
                <a:gd name="T62" fmla="*/ 95 w 192"/>
                <a:gd name="T63" fmla="*/ 57 h 192"/>
                <a:gd name="T64" fmla="*/ 97 w 192"/>
                <a:gd name="T65" fmla="*/ 57 h 192"/>
                <a:gd name="T66" fmla="*/ 102 w 192"/>
                <a:gd name="T67" fmla="*/ 52 h 192"/>
                <a:gd name="T68" fmla="*/ 102 w 192"/>
                <a:gd name="T69" fmla="*/ 41 h 192"/>
                <a:gd name="T70" fmla="*/ 151 w 192"/>
                <a:gd name="T71" fmla="*/ 90 h 192"/>
                <a:gd name="T72" fmla="*/ 140 w 192"/>
                <a:gd name="T73" fmla="*/ 90 h 192"/>
                <a:gd name="T74" fmla="*/ 135 w 192"/>
                <a:gd name="T75" fmla="*/ 95 h 192"/>
                <a:gd name="T76" fmla="*/ 135 w 192"/>
                <a:gd name="T77" fmla="*/ 97 h 192"/>
                <a:gd name="T78" fmla="*/ 140 w 192"/>
                <a:gd name="T79" fmla="*/ 102 h 192"/>
                <a:gd name="T80" fmla="*/ 151 w 192"/>
                <a:gd name="T81" fmla="*/ 102 h 192"/>
                <a:gd name="T82" fmla="*/ 102 w 192"/>
                <a:gd name="T83" fmla="*/ 15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92">
                  <a:moveTo>
                    <a:pt x="192" y="90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4" y="55"/>
                    <a:pt x="137" y="28"/>
                    <a:pt x="102" y="25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55" y="28"/>
                    <a:pt x="28" y="55"/>
                    <a:pt x="25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8" y="137"/>
                    <a:pt x="55" y="164"/>
                    <a:pt x="90" y="167"/>
                  </a:cubicBezTo>
                  <a:cubicBezTo>
                    <a:pt x="90" y="192"/>
                    <a:pt x="90" y="192"/>
                    <a:pt x="90" y="192"/>
                  </a:cubicBezTo>
                  <a:cubicBezTo>
                    <a:pt x="102" y="192"/>
                    <a:pt x="102" y="192"/>
                    <a:pt x="102" y="192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37" y="164"/>
                    <a:pt x="164" y="137"/>
                    <a:pt x="167" y="102"/>
                  </a:cubicBezTo>
                  <a:cubicBezTo>
                    <a:pt x="192" y="102"/>
                    <a:pt x="192" y="102"/>
                    <a:pt x="192" y="102"/>
                  </a:cubicBezTo>
                  <a:lnTo>
                    <a:pt x="192" y="90"/>
                  </a:lnTo>
                  <a:close/>
                  <a:moveTo>
                    <a:pt x="102" y="151"/>
                  </a:moveTo>
                  <a:cubicBezTo>
                    <a:pt x="102" y="140"/>
                    <a:pt x="102" y="140"/>
                    <a:pt x="102" y="140"/>
                  </a:cubicBezTo>
                  <a:cubicBezTo>
                    <a:pt x="102" y="137"/>
                    <a:pt x="100" y="135"/>
                    <a:pt x="97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2" y="135"/>
                    <a:pt x="90" y="137"/>
                    <a:pt x="90" y="140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64" y="148"/>
                    <a:pt x="44" y="128"/>
                    <a:pt x="4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2"/>
                    <a:pt x="57" y="100"/>
                    <a:pt x="57" y="97"/>
                  </a:cubicBezTo>
                  <a:cubicBezTo>
                    <a:pt x="57" y="95"/>
                    <a:pt x="57" y="95"/>
                    <a:pt x="57" y="95"/>
                  </a:cubicBezTo>
                  <a:cubicBezTo>
                    <a:pt x="57" y="92"/>
                    <a:pt x="55" y="90"/>
                    <a:pt x="52" y="90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4" y="64"/>
                    <a:pt x="64" y="44"/>
                    <a:pt x="90" y="41"/>
                  </a:cubicBezTo>
                  <a:cubicBezTo>
                    <a:pt x="90" y="52"/>
                    <a:pt x="90" y="52"/>
                    <a:pt x="90" y="52"/>
                  </a:cubicBezTo>
                  <a:cubicBezTo>
                    <a:pt x="90" y="55"/>
                    <a:pt x="92" y="57"/>
                    <a:pt x="95" y="57"/>
                  </a:cubicBezTo>
                  <a:cubicBezTo>
                    <a:pt x="97" y="57"/>
                    <a:pt x="97" y="57"/>
                    <a:pt x="97" y="57"/>
                  </a:cubicBezTo>
                  <a:cubicBezTo>
                    <a:pt x="100" y="57"/>
                    <a:pt x="102" y="55"/>
                    <a:pt x="102" y="52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28" y="44"/>
                    <a:pt x="148" y="64"/>
                    <a:pt x="151" y="90"/>
                  </a:cubicBezTo>
                  <a:cubicBezTo>
                    <a:pt x="140" y="90"/>
                    <a:pt x="140" y="90"/>
                    <a:pt x="140" y="90"/>
                  </a:cubicBezTo>
                  <a:cubicBezTo>
                    <a:pt x="137" y="90"/>
                    <a:pt x="135" y="92"/>
                    <a:pt x="135" y="95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100"/>
                    <a:pt x="137" y="102"/>
                    <a:pt x="140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8" y="128"/>
                    <a:pt x="128" y="148"/>
                    <a:pt x="102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Group 46出自【趣你的PPT】(微信:qunideppt)：最优质的PPT资源库"/>
          <p:cNvGrpSpPr/>
          <p:nvPr/>
        </p:nvGrpSpPr>
        <p:grpSpPr>
          <a:xfrm>
            <a:off x="5583329" y="2839826"/>
            <a:ext cx="650595" cy="592919"/>
            <a:chOff x="8205788" y="-103188"/>
            <a:chExt cx="1343025" cy="1223964"/>
          </a:xfrm>
          <a:solidFill>
            <a:sysClr val="window" lastClr="FFFFFF"/>
          </a:solidFill>
        </p:grpSpPr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8338" y="868363"/>
              <a:ext cx="2524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624888" y="698500"/>
              <a:ext cx="252413" cy="422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961438" y="530225"/>
              <a:ext cx="252413" cy="590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97988" y="361950"/>
              <a:ext cx="250825" cy="758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05788" y="-103188"/>
              <a:ext cx="1343025" cy="801688"/>
            </a:xfrm>
            <a:custGeom>
              <a:avLst/>
              <a:gdLst>
                <a:gd name="T0" fmla="*/ 727 w 846"/>
                <a:gd name="T1" fmla="*/ 120 h 505"/>
                <a:gd name="T2" fmla="*/ 569 w 846"/>
                <a:gd name="T3" fmla="*/ 120 h 505"/>
                <a:gd name="T4" fmla="*/ 370 w 846"/>
                <a:gd name="T5" fmla="*/ 266 h 505"/>
                <a:gd name="T6" fmla="*/ 264 w 846"/>
                <a:gd name="T7" fmla="*/ 213 h 505"/>
                <a:gd name="T8" fmla="*/ 0 w 846"/>
                <a:gd name="T9" fmla="*/ 439 h 505"/>
                <a:gd name="T10" fmla="*/ 0 w 846"/>
                <a:gd name="T11" fmla="*/ 505 h 505"/>
                <a:gd name="T12" fmla="*/ 264 w 846"/>
                <a:gd name="T13" fmla="*/ 279 h 505"/>
                <a:gd name="T14" fmla="*/ 370 w 846"/>
                <a:gd name="T15" fmla="*/ 333 h 505"/>
                <a:gd name="T16" fmla="*/ 595 w 846"/>
                <a:gd name="T17" fmla="*/ 173 h 505"/>
                <a:gd name="T18" fmla="*/ 754 w 846"/>
                <a:gd name="T19" fmla="*/ 173 h 505"/>
                <a:gd name="T20" fmla="*/ 846 w 846"/>
                <a:gd name="T21" fmla="*/ 80 h 505"/>
                <a:gd name="T22" fmla="*/ 846 w 846"/>
                <a:gd name="T23" fmla="*/ 0 h 505"/>
                <a:gd name="T24" fmla="*/ 727 w 846"/>
                <a:gd name="T25" fmla="*/ 12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6" h="505">
                  <a:moveTo>
                    <a:pt x="727" y="120"/>
                  </a:moveTo>
                  <a:lnTo>
                    <a:pt x="569" y="120"/>
                  </a:lnTo>
                  <a:lnTo>
                    <a:pt x="370" y="266"/>
                  </a:lnTo>
                  <a:lnTo>
                    <a:pt x="264" y="213"/>
                  </a:lnTo>
                  <a:lnTo>
                    <a:pt x="0" y="439"/>
                  </a:lnTo>
                  <a:lnTo>
                    <a:pt x="0" y="505"/>
                  </a:lnTo>
                  <a:lnTo>
                    <a:pt x="264" y="279"/>
                  </a:lnTo>
                  <a:lnTo>
                    <a:pt x="370" y="333"/>
                  </a:lnTo>
                  <a:lnTo>
                    <a:pt x="595" y="173"/>
                  </a:lnTo>
                  <a:lnTo>
                    <a:pt x="754" y="173"/>
                  </a:lnTo>
                  <a:lnTo>
                    <a:pt x="846" y="80"/>
                  </a:lnTo>
                  <a:lnTo>
                    <a:pt x="846" y="0"/>
                  </a:lnTo>
                  <a:lnTo>
                    <a:pt x="727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1442427" y="5069594"/>
            <a:ext cx="2696683" cy="1060863"/>
            <a:chOff x="1445529" y="5056155"/>
            <a:chExt cx="2696683" cy="1060863"/>
          </a:xfrm>
        </p:grpSpPr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1445529" y="5056155"/>
              <a:ext cx="2281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E9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极致无岸，向天而歌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1460723" y="5378354"/>
              <a:ext cx="26814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400" dirty="0" smtClean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5053443" y="5069594"/>
            <a:ext cx="2696683" cy="1060863"/>
            <a:chOff x="1445529" y="5056155"/>
            <a:chExt cx="2696683" cy="1060863"/>
          </a:xfrm>
        </p:grpSpPr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445529" y="5056155"/>
              <a:ext cx="2281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E9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极致无岸，向天而歌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460723" y="5378354"/>
              <a:ext cx="26814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8755301" y="5093160"/>
            <a:ext cx="2696683" cy="1060863"/>
            <a:chOff x="1445529" y="5056155"/>
            <a:chExt cx="2696683" cy="1060863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1445529" y="5056155"/>
              <a:ext cx="22818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E9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极致无岸，向天而歌</a:t>
              </a:r>
              <a:endPara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3E9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/>
            <p:nvPr/>
          </p:nvSpPr>
          <p:spPr>
            <a:xfrm>
              <a:off x="1460723" y="5378354"/>
              <a:ext cx="268148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138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2752942" y="2186535"/>
            <a:ext cx="2801258" cy="2801258"/>
          </a:xfrm>
          <a:prstGeom prst="diamond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748496" y="1397700"/>
            <a:ext cx="1356215" cy="13562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H="1">
            <a:off x="2559777" y="1802286"/>
            <a:ext cx="1581548" cy="158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3356157" y="3121499"/>
            <a:ext cx="2655129" cy="26551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4290302" y="3972324"/>
            <a:ext cx="5947559" cy="659497"/>
          </a:xfrm>
          <a:prstGeom prst="parallelogram">
            <a:avLst>
              <a:gd name="adj" fmla="val 96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293430" y="2753915"/>
            <a:ext cx="361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6000" b="1" dirty="0">
              <a:gradFill flip="none" rotWithShape="1">
                <a:gsLst>
                  <a:gs pos="0">
                    <a:srgbClr val="0070C0"/>
                  </a:gs>
                  <a:gs pos="40544">
                    <a:srgbClr val="03E9FF"/>
                  </a:gs>
                  <a:gs pos="22000">
                    <a:srgbClr val="07AADA">
                      <a:shade val="67500"/>
                      <a:satMod val="115000"/>
                    </a:srgbClr>
                  </a:gs>
                  <a:gs pos="88000">
                    <a:srgbClr val="02D2F6"/>
                  </a:gs>
                  <a:gs pos="97297">
                    <a:srgbClr val="03E9FF"/>
                  </a:gs>
                  <a:gs pos="63000">
                    <a:srgbClr val="07AADA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357073" y="3019823"/>
            <a:ext cx="134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97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b="4330"/>
          <a:stretch/>
        </p:blipFill>
        <p:spPr>
          <a:xfrm>
            <a:off x="5899104" y="2033554"/>
            <a:ext cx="5594466" cy="3493615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 bwMode="auto">
          <a:xfrm>
            <a:off x="5078048" y="2955418"/>
            <a:ext cx="1642110" cy="1642109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3E9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5615733" y="3508946"/>
            <a:ext cx="569945" cy="569945"/>
          </a:xfrm>
          <a:custGeom>
            <a:avLst/>
            <a:gdLst>
              <a:gd name="T0" fmla="*/ 268 w 290"/>
              <a:gd name="T1" fmla="*/ 181 h 290"/>
              <a:gd name="T2" fmla="*/ 217 w 290"/>
              <a:gd name="T3" fmla="*/ 186 h 290"/>
              <a:gd name="T4" fmla="*/ 159 w 290"/>
              <a:gd name="T5" fmla="*/ 127 h 290"/>
              <a:gd name="T6" fmla="*/ 287 w 290"/>
              <a:gd name="T7" fmla="*/ 50 h 290"/>
              <a:gd name="T8" fmla="*/ 265 w 290"/>
              <a:gd name="T9" fmla="*/ 28 h 290"/>
              <a:gd name="T10" fmla="*/ 101 w 290"/>
              <a:gd name="T11" fmla="*/ 70 h 290"/>
              <a:gd name="T12" fmla="*/ 41 w 290"/>
              <a:gd name="T13" fmla="*/ 9 h 290"/>
              <a:gd name="T14" fmla="*/ 9 w 290"/>
              <a:gd name="T15" fmla="*/ 9 h 290"/>
              <a:gd name="T16" fmla="*/ 9 w 290"/>
              <a:gd name="T17" fmla="*/ 41 h 290"/>
              <a:gd name="T18" fmla="*/ 70 w 290"/>
              <a:gd name="T19" fmla="*/ 101 h 290"/>
              <a:gd name="T20" fmla="*/ 28 w 290"/>
              <a:gd name="T21" fmla="*/ 265 h 290"/>
              <a:gd name="T22" fmla="*/ 50 w 290"/>
              <a:gd name="T23" fmla="*/ 287 h 290"/>
              <a:gd name="T24" fmla="*/ 127 w 290"/>
              <a:gd name="T25" fmla="*/ 159 h 290"/>
              <a:gd name="T26" fmla="*/ 185 w 290"/>
              <a:gd name="T27" fmla="*/ 217 h 290"/>
              <a:gd name="T28" fmla="*/ 181 w 290"/>
              <a:gd name="T29" fmla="*/ 269 h 290"/>
              <a:gd name="T30" fmla="*/ 203 w 290"/>
              <a:gd name="T31" fmla="*/ 290 h 290"/>
              <a:gd name="T32" fmla="*/ 234 w 290"/>
              <a:gd name="T33" fmla="*/ 234 h 290"/>
              <a:gd name="T34" fmla="*/ 290 w 290"/>
              <a:gd name="T35" fmla="*/ 203 h 290"/>
              <a:gd name="T36" fmla="*/ 268 w 290"/>
              <a:gd name="T37" fmla="*/ 181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027695" y="2955418"/>
            <a:ext cx="3556105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1044470" y="2525816"/>
            <a:ext cx="275287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044470" y="4172928"/>
            <a:ext cx="3585464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264418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1580120" y="1845042"/>
            <a:ext cx="2899696" cy="3996344"/>
            <a:chOff x="442697" y="959350"/>
            <a:chExt cx="3700193" cy="4559183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2276430" y="1282097"/>
              <a:ext cx="1201635" cy="427222"/>
            </a:xfrm>
            <a:custGeom>
              <a:avLst/>
              <a:gdLst>
                <a:gd name="connsiteX0" fmla="*/ 0 w 2187215"/>
                <a:gd name="connsiteY0" fmla="*/ 144148 h 864869"/>
                <a:gd name="connsiteX1" fmla="*/ 144148 w 2187215"/>
                <a:gd name="connsiteY1" fmla="*/ 0 h 864869"/>
                <a:gd name="connsiteX2" fmla="*/ 2043067 w 2187215"/>
                <a:gd name="connsiteY2" fmla="*/ 0 h 864869"/>
                <a:gd name="connsiteX3" fmla="*/ 2187215 w 2187215"/>
                <a:gd name="connsiteY3" fmla="*/ 144148 h 864869"/>
                <a:gd name="connsiteX4" fmla="*/ 2187215 w 2187215"/>
                <a:gd name="connsiteY4" fmla="*/ 720721 h 864869"/>
                <a:gd name="connsiteX5" fmla="*/ 2043067 w 2187215"/>
                <a:gd name="connsiteY5" fmla="*/ 864869 h 864869"/>
                <a:gd name="connsiteX6" fmla="*/ 144148 w 2187215"/>
                <a:gd name="connsiteY6" fmla="*/ 864869 h 864869"/>
                <a:gd name="connsiteX7" fmla="*/ 0 w 2187215"/>
                <a:gd name="connsiteY7" fmla="*/ 720721 h 864869"/>
                <a:gd name="connsiteX8" fmla="*/ 0 w 2187215"/>
                <a:gd name="connsiteY8" fmla="*/ 144148 h 864869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0 w 2187215"/>
                <a:gd name="connsiteY7" fmla="*/ 9094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896507 w 2067722"/>
                <a:gd name="connsiteY0" fmla="*/ 492491 h 1053554"/>
                <a:gd name="connsiteX1" fmla="*/ 735855 w 2067722"/>
                <a:gd name="connsiteY1" fmla="*/ 0 h 1053554"/>
                <a:gd name="connsiteX2" fmla="*/ 1923574 w 2067722"/>
                <a:gd name="connsiteY2" fmla="*/ 188685 h 1053554"/>
                <a:gd name="connsiteX3" fmla="*/ 2067722 w 2067722"/>
                <a:gd name="connsiteY3" fmla="*/ 332833 h 1053554"/>
                <a:gd name="connsiteX4" fmla="*/ 2067722 w 2067722"/>
                <a:gd name="connsiteY4" fmla="*/ 909406 h 1053554"/>
                <a:gd name="connsiteX5" fmla="*/ 1923574 w 2067722"/>
                <a:gd name="connsiteY5" fmla="*/ 1053554 h 1053554"/>
                <a:gd name="connsiteX6" fmla="*/ 24655 w 2067722"/>
                <a:gd name="connsiteY6" fmla="*/ 1053554 h 1053554"/>
                <a:gd name="connsiteX7" fmla="*/ 83707 w 2067722"/>
                <a:gd name="connsiteY7" fmla="*/ 503006 h 1053554"/>
                <a:gd name="connsiteX8" fmla="*/ 896507 w 2067722"/>
                <a:gd name="connsiteY8" fmla="*/ 492491 h 1053554"/>
                <a:gd name="connsiteX0" fmla="*/ 891984 w 2063199"/>
                <a:gd name="connsiteY0" fmla="*/ 492491 h 1053554"/>
                <a:gd name="connsiteX1" fmla="*/ 731332 w 2063199"/>
                <a:gd name="connsiteY1" fmla="*/ 0 h 1053554"/>
                <a:gd name="connsiteX2" fmla="*/ 1919051 w 2063199"/>
                <a:gd name="connsiteY2" fmla="*/ 188685 h 1053554"/>
                <a:gd name="connsiteX3" fmla="*/ 2063199 w 2063199"/>
                <a:gd name="connsiteY3" fmla="*/ 332833 h 1053554"/>
                <a:gd name="connsiteX4" fmla="*/ 2063199 w 2063199"/>
                <a:gd name="connsiteY4" fmla="*/ 909406 h 1053554"/>
                <a:gd name="connsiteX5" fmla="*/ 1919051 w 2063199"/>
                <a:gd name="connsiteY5" fmla="*/ 1053554 h 1053554"/>
                <a:gd name="connsiteX6" fmla="*/ 20132 w 2063199"/>
                <a:gd name="connsiteY6" fmla="*/ 1053554 h 1053554"/>
                <a:gd name="connsiteX7" fmla="*/ 122727 w 2063199"/>
                <a:gd name="connsiteY7" fmla="*/ 764263 h 1053554"/>
                <a:gd name="connsiteX8" fmla="*/ 891984 w 2063199"/>
                <a:gd name="connsiteY8" fmla="*/ 492491 h 1053554"/>
                <a:gd name="connsiteX0" fmla="*/ 904102 w 2075317"/>
                <a:gd name="connsiteY0" fmla="*/ 492491 h 1053554"/>
                <a:gd name="connsiteX1" fmla="*/ 743450 w 2075317"/>
                <a:gd name="connsiteY1" fmla="*/ 0 h 1053554"/>
                <a:gd name="connsiteX2" fmla="*/ 1931169 w 2075317"/>
                <a:gd name="connsiteY2" fmla="*/ 188685 h 1053554"/>
                <a:gd name="connsiteX3" fmla="*/ 2075317 w 2075317"/>
                <a:gd name="connsiteY3" fmla="*/ 332833 h 1053554"/>
                <a:gd name="connsiteX4" fmla="*/ 2075317 w 2075317"/>
                <a:gd name="connsiteY4" fmla="*/ 909406 h 1053554"/>
                <a:gd name="connsiteX5" fmla="*/ 1931169 w 2075317"/>
                <a:gd name="connsiteY5" fmla="*/ 1053554 h 1053554"/>
                <a:gd name="connsiteX6" fmla="*/ 32250 w 2075317"/>
                <a:gd name="connsiteY6" fmla="*/ 1053554 h 1053554"/>
                <a:gd name="connsiteX7" fmla="*/ 134845 w 2075317"/>
                <a:gd name="connsiteY7" fmla="*/ 764263 h 1053554"/>
                <a:gd name="connsiteX8" fmla="*/ 904102 w 2075317"/>
                <a:gd name="connsiteY8" fmla="*/ 492491 h 1053554"/>
                <a:gd name="connsiteX0" fmla="*/ 897224 w 2068439"/>
                <a:gd name="connsiteY0" fmla="*/ 492491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897224 w 2068439"/>
                <a:gd name="connsiteY8" fmla="*/ 492491 h 1053554"/>
                <a:gd name="connsiteX0" fmla="*/ 505338 w 2068439"/>
                <a:gd name="connsiteY0" fmla="*/ 652148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505338 w 2068439"/>
                <a:gd name="connsiteY8" fmla="*/ 652148 h 1053554"/>
                <a:gd name="connsiteX0" fmla="*/ 505338 w 2068439"/>
                <a:gd name="connsiteY0" fmla="*/ 463463 h 864869"/>
                <a:gd name="connsiteX1" fmla="*/ 809144 w 2068439"/>
                <a:gd name="connsiteY1" fmla="*/ 43544 h 864869"/>
                <a:gd name="connsiteX2" fmla="*/ 1924291 w 2068439"/>
                <a:gd name="connsiteY2" fmla="*/ 0 h 864869"/>
                <a:gd name="connsiteX3" fmla="*/ 2068439 w 2068439"/>
                <a:gd name="connsiteY3" fmla="*/ 144148 h 864869"/>
                <a:gd name="connsiteX4" fmla="*/ 2068439 w 2068439"/>
                <a:gd name="connsiteY4" fmla="*/ 720721 h 864869"/>
                <a:gd name="connsiteX5" fmla="*/ 1924291 w 2068439"/>
                <a:gd name="connsiteY5" fmla="*/ 864869 h 864869"/>
                <a:gd name="connsiteX6" fmla="*/ 25372 w 2068439"/>
                <a:gd name="connsiteY6" fmla="*/ 864869 h 864869"/>
                <a:gd name="connsiteX7" fmla="*/ 171510 w 2068439"/>
                <a:gd name="connsiteY7" fmla="*/ 517521 h 864869"/>
                <a:gd name="connsiteX8" fmla="*/ 505338 w 2068439"/>
                <a:gd name="connsiteY8" fmla="*/ 463463 h 864869"/>
                <a:gd name="connsiteX0" fmla="*/ 516443 w 2079544"/>
                <a:gd name="connsiteY0" fmla="*/ 463463 h 864869"/>
                <a:gd name="connsiteX1" fmla="*/ 820249 w 2079544"/>
                <a:gd name="connsiteY1" fmla="*/ 43544 h 864869"/>
                <a:gd name="connsiteX2" fmla="*/ 1935396 w 2079544"/>
                <a:gd name="connsiteY2" fmla="*/ 0 h 864869"/>
                <a:gd name="connsiteX3" fmla="*/ 2079544 w 2079544"/>
                <a:gd name="connsiteY3" fmla="*/ 144148 h 864869"/>
                <a:gd name="connsiteX4" fmla="*/ 2079544 w 2079544"/>
                <a:gd name="connsiteY4" fmla="*/ 720721 h 864869"/>
                <a:gd name="connsiteX5" fmla="*/ 1935396 w 2079544"/>
                <a:gd name="connsiteY5" fmla="*/ 864869 h 864869"/>
                <a:gd name="connsiteX6" fmla="*/ 36477 w 2079544"/>
                <a:gd name="connsiteY6" fmla="*/ 864869 h 864869"/>
                <a:gd name="connsiteX7" fmla="*/ 182615 w 2079544"/>
                <a:gd name="connsiteY7" fmla="*/ 517521 h 864869"/>
                <a:gd name="connsiteX8" fmla="*/ 516443 w 2079544"/>
                <a:gd name="connsiteY8" fmla="*/ 463463 h 864869"/>
                <a:gd name="connsiteX0" fmla="*/ 564441 w 2127542"/>
                <a:gd name="connsiteY0" fmla="*/ 463463 h 864869"/>
                <a:gd name="connsiteX1" fmla="*/ 868247 w 2127542"/>
                <a:gd name="connsiteY1" fmla="*/ 43544 h 864869"/>
                <a:gd name="connsiteX2" fmla="*/ 1983394 w 2127542"/>
                <a:gd name="connsiteY2" fmla="*/ 0 h 864869"/>
                <a:gd name="connsiteX3" fmla="*/ 2127542 w 2127542"/>
                <a:gd name="connsiteY3" fmla="*/ 144148 h 864869"/>
                <a:gd name="connsiteX4" fmla="*/ 2127542 w 2127542"/>
                <a:gd name="connsiteY4" fmla="*/ 720721 h 864869"/>
                <a:gd name="connsiteX5" fmla="*/ 1983394 w 2127542"/>
                <a:gd name="connsiteY5" fmla="*/ 864869 h 864869"/>
                <a:gd name="connsiteX6" fmla="*/ 26418 w 2127542"/>
                <a:gd name="connsiteY6" fmla="*/ 864869 h 864869"/>
                <a:gd name="connsiteX7" fmla="*/ 230613 w 2127542"/>
                <a:gd name="connsiteY7" fmla="*/ 517521 h 864869"/>
                <a:gd name="connsiteX8" fmla="*/ 564441 w 2127542"/>
                <a:gd name="connsiteY8" fmla="*/ 463463 h 864869"/>
                <a:gd name="connsiteX0" fmla="*/ 568802 w 2131903"/>
                <a:gd name="connsiteY0" fmla="*/ 463463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568802 w 2131903"/>
                <a:gd name="connsiteY8" fmla="*/ 463463 h 864869"/>
                <a:gd name="connsiteX0" fmla="*/ 917145 w 2131903"/>
                <a:gd name="connsiteY0" fmla="*/ 7537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17145 w 2131903"/>
                <a:gd name="connsiteY8" fmla="*/ 753749 h 864869"/>
                <a:gd name="connsiteX0" fmla="*/ 931659 w 2131903"/>
                <a:gd name="connsiteY0" fmla="*/ 4489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31659 w 2131903"/>
                <a:gd name="connsiteY8" fmla="*/ 448949 h 864869"/>
                <a:gd name="connsiteX0" fmla="*/ 815544 w 2131903"/>
                <a:gd name="connsiteY0" fmla="*/ 608606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815544 w 2131903"/>
                <a:gd name="connsiteY8" fmla="*/ 608606 h 864869"/>
                <a:gd name="connsiteX0" fmla="*/ 850614 w 2166973"/>
                <a:gd name="connsiteY0" fmla="*/ 608606 h 864869"/>
                <a:gd name="connsiteX1" fmla="*/ 907678 w 2166973"/>
                <a:gd name="connsiteY1" fmla="*/ 43544 h 864869"/>
                <a:gd name="connsiteX2" fmla="*/ 2022825 w 2166973"/>
                <a:gd name="connsiteY2" fmla="*/ 0 h 864869"/>
                <a:gd name="connsiteX3" fmla="*/ 2166973 w 2166973"/>
                <a:gd name="connsiteY3" fmla="*/ 144148 h 864869"/>
                <a:gd name="connsiteX4" fmla="*/ 2166973 w 2166973"/>
                <a:gd name="connsiteY4" fmla="*/ 720721 h 864869"/>
                <a:gd name="connsiteX5" fmla="*/ 2022825 w 2166973"/>
                <a:gd name="connsiteY5" fmla="*/ 864869 h 864869"/>
                <a:gd name="connsiteX6" fmla="*/ 65849 w 2166973"/>
                <a:gd name="connsiteY6" fmla="*/ 864869 h 864869"/>
                <a:gd name="connsiteX7" fmla="*/ 124901 w 2166973"/>
                <a:gd name="connsiteY7" fmla="*/ 575578 h 864869"/>
                <a:gd name="connsiteX8" fmla="*/ 850614 w 2166973"/>
                <a:gd name="connsiteY8" fmla="*/ 608606 h 864869"/>
                <a:gd name="connsiteX0" fmla="*/ 943849 w 2260208"/>
                <a:gd name="connsiteY0" fmla="*/ 6086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43849 w 2260208"/>
                <a:gd name="connsiteY8" fmla="*/ 608606 h 864869"/>
                <a:gd name="connsiteX0" fmla="*/ 914821 w 2260208"/>
                <a:gd name="connsiteY0" fmla="*/ 5070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14821 w 2260208"/>
                <a:gd name="connsiteY8" fmla="*/ 507006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595507 w 2260208"/>
                <a:gd name="connsiteY1" fmla="*/ 637799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466364 w 2361808"/>
                <a:gd name="connsiteY3" fmla="*/ 187856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98793 h 888084"/>
                <a:gd name="connsiteX1" fmla="*/ 595507 w 2361808"/>
                <a:gd name="connsiteY1" fmla="*/ 573928 h 888084"/>
                <a:gd name="connsiteX2" fmla="*/ 986399 w 2361808"/>
                <a:gd name="connsiteY2" fmla="*/ 182873 h 888084"/>
                <a:gd name="connsiteX3" fmla="*/ 1335736 w 2361808"/>
                <a:gd name="connsiteY3" fmla="*/ 457814 h 888084"/>
                <a:gd name="connsiteX4" fmla="*/ 2217660 w 2361808"/>
                <a:gd name="connsiteY4" fmla="*/ 23215 h 888084"/>
                <a:gd name="connsiteX5" fmla="*/ 2361808 w 2361808"/>
                <a:gd name="connsiteY5" fmla="*/ 167363 h 888084"/>
                <a:gd name="connsiteX6" fmla="*/ 2361808 w 2361808"/>
                <a:gd name="connsiteY6" fmla="*/ 743936 h 888084"/>
                <a:gd name="connsiteX7" fmla="*/ 2217660 w 2361808"/>
                <a:gd name="connsiteY7" fmla="*/ 888084 h 888084"/>
                <a:gd name="connsiteX8" fmla="*/ 28456 w 2361808"/>
                <a:gd name="connsiteY8" fmla="*/ 888084 h 888084"/>
                <a:gd name="connsiteX9" fmla="*/ 218136 w 2361808"/>
                <a:gd name="connsiteY9" fmla="*/ 598793 h 888084"/>
                <a:gd name="connsiteX0" fmla="*/ 218136 w 2361808"/>
                <a:gd name="connsiteY0" fmla="*/ 608861 h 898152"/>
                <a:gd name="connsiteX1" fmla="*/ 595507 w 2361808"/>
                <a:gd name="connsiteY1" fmla="*/ 583996 h 898152"/>
                <a:gd name="connsiteX2" fmla="*/ 986399 w 2361808"/>
                <a:gd name="connsiteY2" fmla="*/ 192941 h 898152"/>
                <a:gd name="connsiteX3" fmla="*/ 1335736 w 2361808"/>
                <a:gd name="connsiteY3" fmla="*/ 467882 h 898152"/>
                <a:gd name="connsiteX4" fmla="*/ 1811260 w 2361808"/>
                <a:gd name="connsiteY4" fmla="*/ 18769 h 898152"/>
                <a:gd name="connsiteX5" fmla="*/ 2361808 w 2361808"/>
                <a:gd name="connsiteY5" fmla="*/ 177431 h 898152"/>
                <a:gd name="connsiteX6" fmla="*/ 2361808 w 2361808"/>
                <a:gd name="connsiteY6" fmla="*/ 754004 h 898152"/>
                <a:gd name="connsiteX7" fmla="*/ 2217660 w 2361808"/>
                <a:gd name="connsiteY7" fmla="*/ 898152 h 898152"/>
                <a:gd name="connsiteX8" fmla="*/ 28456 w 2361808"/>
                <a:gd name="connsiteY8" fmla="*/ 898152 h 898152"/>
                <a:gd name="connsiteX9" fmla="*/ 218136 w 2361808"/>
                <a:gd name="connsiteY9" fmla="*/ 608861 h 898152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3985"/>
                <a:gd name="connsiteY0" fmla="*/ 571684 h 860975"/>
                <a:gd name="connsiteX1" fmla="*/ 595507 w 2363985"/>
                <a:gd name="connsiteY1" fmla="*/ 546819 h 860975"/>
                <a:gd name="connsiteX2" fmla="*/ 986399 w 2363985"/>
                <a:gd name="connsiteY2" fmla="*/ 155764 h 860975"/>
                <a:gd name="connsiteX3" fmla="*/ 1335736 w 2363985"/>
                <a:gd name="connsiteY3" fmla="*/ 430705 h 860975"/>
                <a:gd name="connsiteX4" fmla="*/ 2014460 w 2363985"/>
                <a:gd name="connsiteY4" fmla="*/ 141249 h 860975"/>
                <a:gd name="connsiteX5" fmla="*/ 2361808 w 2363985"/>
                <a:gd name="connsiteY5" fmla="*/ 140254 h 860975"/>
                <a:gd name="connsiteX6" fmla="*/ 2361808 w 2363985"/>
                <a:gd name="connsiteY6" fmla="*/ 716827 h 860975"/>
                <a:gd name="connsiteX7" fmla="*/ 2217660 w 2363985"/>
                <a:gd name="connsiteY7" fmla="*/ 860975 h 860975"/>
                <a:gd name="connsiteX8" fmla="*/ 28456 w 2363985"/>
                <a:gd name="connsiteY8" fmla="*/ 860975 h 860975"/>
                <a:gd name="connsiteX9" fmla="*/ 218136 w 2363985"/>
                <a:gd name="connsiteY9" fmla="*/ 571684 h 860975"/>
                <a:gd name="connsiteX0" fmla="*/ 218136 w 2363985"/>
                <a:gd name="connsiteY0" fmla="*/ 583307 h 872598"/>
                <a:gd name="connsiteX1" fmla="*/ 595507 w 2363985"/>
                <a:gd name="connsiteY1" fmla="*/ 558442 h 872598"/>
                <a:gd name="connsiteX2" fmla="*/ 986399 w 2363985"/>
                <a:gd name="connsiteY2" fmla="*/ 167387 h 872598"/>
                <a:gd name="connsiteX3" fmla="*/ 1335736 w 2363985"/>
                <a:gd name="connsiteY3" fmla="*/ 442328 h 872598"/>
                <a:gd name="connsiteX4" fmla="*/ 2014460 w 2363985"/>
                <a:gd name="connsiteY4" fmla="*/ 152872 h 872598"/>
                <a:gd name="connsiteX5" fmla="*/ 2361808 w 2363985"/>
                <a:gd name="connsiteY5" fmla="*/ 151877 h 872598"/>
                <a:gd name="connsiteX6" fmla="*/ 2361808 w 2363985"/>
                <a:gd name="connsiteY6" fmla="*/ 728450 h 872598"/>
                <a:gd name="connsiteX7" fmla="*/ 2217660 w 2363985"/>
                <a:gd name="connsiteY7" fmla="*/ 872598 h 872598"/>
                <a:gd name="connsiteX8" fmla="*/ 28456 w 2363985"/>
                <a:gd name="connsiteY8" fmla="*/ 872598 h 872598"/>
                <a:gd name="connsiteX9" fmla="*/ 218136 w 2363985"/>
                <a:gd name="connsiteY9" fmla="*/ 583307 h 872598"/>
                <a:gd name="connsiteX0" fmla="*/ 218136 w 2768208"/>
                <a:gd name="connsiteY0" fmla="*/ 583307 h 872598"/>
                <a:gd name="connsiteX1" fmla="*/ 595507 w 2768208"/>
                <a:gd name="connsiteY1" fmla="*/ 558442 h 872598"/>
                <a:gd name="connsiteX2" fmla="*/ 986399 w 2768208"/>
                <a:gd name="connsiteY2" fmla="*/ 167387 h 872598"/>
                <a:gd name="connsiteX3" fmla="*/ 1335736 w 2768208"/>
                <a:gd name="connsiteY3" fmla="*/ 442328 h 872598"/>
                <a:gd name="connsiteX4" fmla="*/ 2014460 w 2768208"/>
                <a:gd name="connsiteY4" fmla="*/ 152872 h 872598"/>
                <a:gd name="connsiteX5" fmla="*/ 2768208 w 2768208"/>
                <a:gd name="connsiteY5" fmla="*/ 572791 h 872598"/>
                <a:gd name="connsiteX6" fmla="*/ 2361808 w 2768208"/>
                <a:gd name="connsiteY6" fmla="*/ 728450 h 872598"/>
                <a:gd name="connsiteX7" fmla="*/ 2217660 w 2768208"/>
                <a:gd name="connsiteY7" fmla="*/ 872598 h 872598"/>
                <a:gd name="connsiteX8" fmla="*/ 28456 w 2768208"/>
                <a:gd name="connsiteY8" fmla="*/ 872598 h 872598"/>
                <a:gd name="connsiteX9" fmla="*/ 218136 w 2768208"/>
                <a:gd name="connsiteY9" fmla="*/ 583307 h 872598"/>
                <a:gd name="connsiteX0" fmla="*/ 218136 w 2768208"/>
                <a:gd name="connsiteY0" fmla="*/ 462733 h 752024"/>
                <a:gd name="connsiteX1" fmla="*/ 595507 w 2768208"/>
                <a:gd name="connsiteY1" fmla="*/ 437868 h 752024"/>
                <a:gd name="connsiteX2" fmla="*/ 986399 w 2768208"/>
                <a:gd name="connsiteY2" fmla="*/ 46813 h 752024"/>
                <a:gd name="connsiteX3" fmla="*/ 1335736 w 2768208"/>
                <a:gd name="connsiteY3" fmla="*/ 321754 h 752024"/>
                <a:gd name="connsiteX4" fmla="*/ 1883832 w 2768208"/>
                <a:gd name="connsiteY4" fmla="*/ 308069 h 752024"/>
                <a:gd name="connsiteX5" fmla="*/ 2768208 w 2768208"/>
                <a:gd name="connsiteY5" fmla="*/ 452217 h 752024"/>
                <a:gd name="connsiteX6" fmla="*/ 2361808 w 2768208"/>
                <a:gd name="connsiteY6" fmla="*/ 607876 h 752024"/>
                <a:gd name="connsiteX7" fmla="*/ 2217660 w 2768208"/>
                <a:gd name="connsiteY7" fmla="*/ 752024 h 752024"/>
                <a:gd name="connsiteX8" fmla="*/ 28456 w 2768208"/>
                <a:gd name="connsiteY8" fmla="*/ 752024 h 752024"/>
                <a:gd name="connsiteX9" fmla="*/ 218136 w 2768208"/>
                <a:gd name="connsiteY9" fmla="*/ 462733 h 752024"/>
                <a:gd name="connsiteX0" fmla="*/ 218136 w 2768208"/>
                <a:gd name="connsiteY0" fmla="*/ 564266 h 853557"/>
                <a:gd name="connsiteX1" fmla="*/ 595507 w 2768208"/>
                <a:gd name="connsiteY1" fmla="*/ 539401 h 853557"/>
                <a:gd name="connsiteX2" fmla="*/ 986399 w 2768208"/>
                <a:gd name="connsiteY2" fmla="*/ 148346 h 853557"/>
                <a:gd name="connsiteX3" fmla="*/ 1335736 w 2768208"/>
                <a:gd name="connsiteY3" fmla="*/ 423287 h 853557"/>
                <a:gd name="connsiteX4" fmla="*/ 1883832 w 2768208"/>
                <a:gd name="connsiteY4" fmla="*/ 409602 h 853557"/>
                <a:gd name="connsiteX5" fmla="*/ 2768208 w 2768208"/>
                <a:gd name="connsiteY5" fmla="*/ 553750 h 853557"/>
                <a:gd name="connsiteX6" fmla="*/ 2361808 w 2768208"/>
                <a:gd name="connsiteY6" fmla="*/ 709409 h 853557"/>
                <a:gd name="connsiteX7" fmla="*/ 2217660 w 2768208"/>
                <a:gd name="connsiteY7" fmla="*/ 853557 h 853557"/>
                <a:gd name="connsiteX8" fmla="*/ 28456 w 2768208"/>
                <a:gd name="connsiteY8" fmla="*/ 853557 h 853557"/>
                <a:gd name="connsiteX9" fmla="*/ 218136 w 2768208"/>
                <a:gd name="connsiteY9" fmla="*/ 564266 h 853557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77531"/>
                <a:gd name="connsiteX1" fmla="*/ 595507 w 2768208"/>
                <a:gd name="connsiteY1" fmla="*/ 519832 h 877531"/>
                <a:gd name="connsiteX2" fmla="*/ 986399 w 2768208"/>
                <a:gd name="connsiteY2" fmla="*/ 128777 h 877531"/>
                <a:gd name="connsiteX3" fmla="*/ 1335736 w 2768208"/>
                <a:gd name="connsiteY3" fmla="*/ 403718 h 877531"/>
                <a:gd name="connsiteX4" fmla="*/ 1985432 w 2768208"/>
                <a:gd name="connsiteY4" fmla="*/ 433576 h 877531"/>
                <a:gd name="connsiteX5" fmla="*/ 2768208 w 2768208"/>
                <a:gd name="connsiteY5" fmla="*/ 534181 h 877531"/>
                <a:gd name="connsiteX6" fmla="*/ 2361808 w 2768208"/>
                <a:gd name="connsiteY6" fmla="*/ 689840 h 877531"/>
                <a:gd name="connsiteX7" fmla="*/ 2348289 w 2768208"/>
                <a:gd name="connsiteY7" fmla="*/ 877531 h 877531"/>
                <a:gd name="connsiteX8" fmla="*/ 28456 w 2768208"/>
                <a:gd name="connsiteY8" fmla="*/ 833988 h 877531"/>
                <a:gd name="connsiteX9" fmla="*/ 218136 w 2768208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1883832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695636"/>
                <a:gd name="connsiteY0" fmla="*/ 544697 h 913652"/>
                <a:gd name="connsiteX1" fmla="*/ 595507 w 2695636"/>
                <a:gd name="connsiteY1" fmla="*/ 519832 h 913652"/>
                <a:gd name="connsiteX2" fmla="*/ 986399 w 2695636"/>
                <a:gd name="connsiteY2" fmla="*/ 128777 h 913652"/>
                <a:gd name="connsiteX3" fmla="*/ 1335736 w 2695636"/>
                <a:gd name="connsiteY3" fmla="*/ 403718 h 913652"/>
                <a:gd name="connsiteX4" fmla="*/ 1985432 w 2695636"/>
                <a:gd name="connsiteY4" fmla="*/ 433576 h 913652"/>
                <a:gd name="connsiteX5" fmla="*/ 2695636 w 2695636"/>
                <a:gd name="connsiteY5" fmla="*/ 878526 h 913652"/>
                <a:gd name="connsiteX6" fmla="*/ 1883832 w 2695636"/>
                <a:gd name="connsiteY6" fmla="*/ 877531 h 913652"/>
                <a:gd name="connsiteX7" fmla="*/ 28456 w 2695636"/>
                <a:gd name="connsiteY7" fmla="*/ 833988 h 913652"/>
                <a:gd name="connsiteX8" fmla="*/ 218136 w 2695636"/>
                <a:gd name="connsiteY8" fmla="*/ 544697 h 913652"/>
                <a:gd name="connsiteX0" fmla="*/ 218136 w 2594036"/>
                <a:gd name="connsiteY0" fmla="*/ 544697 h 877757"/>
                <a:gd name="connsiteX1" fmla="*/ 595507 w 2594036"/>
                <a:gd name="connsiteY1" fmla="*/ 519832 h 877757"/>
                <a:gd name="connsiteX2" fmla="*/ 986399 w 2594036"/>
                <a:gd name="connsiteY2" fmla="*/ 128777 h 877757"/>
                <a:gd name="connsiteX3" fmla="*/ 1335736 w 2594036"/>
                <a:gd name="connsiteY3" fmla="*/ 403718 h 877757"/>
                <a:gd name="connsiteX4" fmla="*/ 1985432 w 2594036"/>
                <a:gd name="connsiteY4" fmla="*/ 433576 h 877757"/>
                <a:gd name="connsiteX5" fmla="*/ 2594036 w 2594036"/>
                <a:gd name="connsiteY5" fmla="*/ 805954 h 877757"/>
                <a:gd name="connsiteX6" fmla="*/ 1883832 w 2594036"/>
                <a:gd name="connsiteY6" fmla="*/ 877531 h 877757"/>
                <a:gd name="connsiteX7" fmla="*/ 28456 w 2594036"/>
                <a:gd name="connsiteY7" fmla="*/ 833988 h 877757"/>
                <a:gd name="connsiteX8" fmla="*/ 218136 w 2594036"/>
                <a:gd name="connsiteY8" fmla="*/ 544697 h 877757"/>
                <a:gd name="connsiteX0" fmla="*/ 218136 w 2594334"/>
                <a:gd name="connsiteY0" fmla="*/ 544697 h 877757"/>
                <a:gd name="connsiteX1" fmla="*/ 595507 w 2594334"/>
                <a:gd name="connsiteY1" fmla="*/ 519832 h 877757"/>
                <a:gd name="connsiteX2" fmla="*/ 986399 w 2594334"/>
                <a:gd name="connsiteY2" fmla="*/ 128777 h 877757"/>
                <a:gd name="connsiteX3" fmla="*/ 1335736 w 2594334"/>
                <a:gd name="connsiteY3" fmla="*/ 403718 h 877757"/>
                <a:gd name="connsiteX4" fmla="*/ 1985432 w 2594334"/>
                <a:gd name="connsiteY4" fmla="*/ 433576 h 877757"/>
                <a:gd name="connsiteX5" fmla="*/ 2594036 w 2594334"/>
                <a:gd name="connsiteY5" fmla="*/ 805954 h 877757"/>
                <a:gd name="connsiteX6" fmla="*/ 1883832 w 2594334"/>
                <a:gd name="connsiteY6" fmla="*/ 877531 h 877757"/>
                <a:gd name="connsiteX7" fmla="*/ 28456 w 2594334"/>
                <a:gd name="connsiteY7" fmla="*/ 833988 h 877757"/>
                <a:gd name="connsiteX8" fmla="*/ 218136 w 2594334"/>
                <a:gd name="connsiteY8" fmla="*/ 544697 h 877757"/>
                <a:gd name="connsiteX0" fmla="*/ 218136 w 2652351"/>
                <a:gd name="connsiteY0" fmla="*/ 544697 h 893961"/>
                <a:gd name="connsiteX1" fmla="*/ 595507 w 2652351"/>
                <a:gd name="connsiteY1" fmla="*/ 519832 h 893961"/>
                <a:gd name="connsiteX2" fmla="*/ 986399 w 2652351"/>
                <a:gd name="connsiteY2" fmla="*/ 128777 h 893961"/>
                <a:gd name="connsiteX3" fmla="*/ 1335736 w 2652351"/>
                <a:gd name="connsiteY3" fmla="*/ 403718 h 893961"/>
                <a:gd name="connsiteX4" fmla="*/ 1985432 w 2652351"/>
                <a:gd name="connsiteY4" fmla="*/ 433576 h 893961"/>
                <a:gd name="connsiteX5" fmla="*/ 2652093 w 2652351"/>
                <a:gd name="connsiteY5" fmla="*/ 849497 h 893961"/>
                <a:gd name="connsiteX6" fmla="*/ 1883832 w 2652351"/>
                <a:gd name="connsiteY6" fmla="*/ 877531 h 893961"/>
                <a:gd name="connsiteX7" fmla="*/ 28456 w 2652351"/>
                <a:gd name="connsiteY7" fmla="*/ 833988 h 893961"/>
                <a:gd name="connsiteX8" fmla="*/ 218136 w 2652351"/>
                <a:gd name="connsiteY8" fmla="*/ 544697 h 893961"/>
                <a:gd name="connsiteX0" fmla="*/ 218136 w 2652431"/>
                <a:gd name="connsiteY0" fmla="*/ 498339 h 847603"/>
                <a:gd name="connsiteX1" fmla="*/ 595507 w 2652431"/>
                <a:gd name="connsiteY1" fmla="*/ 473474 h 847603"/>
                <a:gd name="connsiteX2" fmla="*/ 986399 w 2652431"/>
                <a:gd name="connsiteY2" fmla="*/ 82419 h 847603"/>
                <a:gd name="connsiteX3" fmla="*/ 1335736 w 2652431"/>
                <a:gd name="connsiteY3" fmla="*/ 357360 h 847603"/>
                <a:gd name="connsiteX4" fmla="*/ 2087032 w 2652431"/>
                <a:gd name="connsiteY4" fmla="*/ 503332 h 847603"/>
                <a:gd name="connsiteX5" fmla="*/ 2652093 w 2652431"/>
                <a:gd name="connsiteY5" fmla="*/ 803139 h 847603"/>
                <a:gd name="connsiteX6" fmla="*/ 1883832 w 2652431"/>
                <a:gd name="connsiteY6" fmla="*/ 831173 h 847603"/>
                <a:gd name="connsiteX7" fmla="*/ 28456 w 2652431"/>
                <a:gd name="connsiteY7" fmla="*/ 787630 h 847603"/>
                <a:gd name="connsiteX8" fmla="*/ 218136 w 2652431"/>
                <a:gd name="connsiteY8" fmla="*/ 498339 h 847603"/>
                <a:gd name="connsiteX0" fmla="*/ 218136 w 2652431"/>
                <a:gd name="connsiteY0" fmla="*/ 469509 h 818773"/>
                <a:gd name="connsiteX1" fmla="*/ 595507 w 2652431"/>
                <a:gd name="connsiteY1" fmla="*/ 444644 h 818773"/>
                <a:gd name="connsiteX2" fmla="*/ 986399 w 2652431"/>
                <a:gd name="connsiteY2" fmla="*/ 53589 h 818773"/>
                <a:gd name="connsiteX3" fmla="*/ 1335736 w 2652431"/>
                <a:gd name="connsiteY3" fmla="*/ 328530 h 818773"/>
                <a:gd name="connsiteX4" fmla="*/ 2087032 w 2652431"/>
                <a:gd name="connsiteY4" fmla="*/ 474502 h 818773"/>
                <a:gd name="connsiteX5" fmla="*/ 2652093 w 2652431"/>
                <a:gd name="connsiteY5" fmla="*/ 774309 h 818773"/>
                <a:gd name="connsiteX6" fmla="*/ 1883832 w 2652431"/>
                <a:gd name="connsiteY6" fmla="*/ 802343 h 818773"/>
                <a:gd name="connsiteX7" fmla="*/ 28456 w 2652431"/>
                <a:gd name="connsiteY7" fmla="*/ 758800 h 818773"/>
                <a:gd name="connsiteX8" fmla="*/ 218136 w 2652431"/>
                <a:gd name="connsiteY8" fmla="*/ 469509 h 818773"/>
                <a:gd name="connsiteX0" fmla="*/ 218136 w 2652553"/>
                <a:gd name="connsiteY0" fmla="*/ 469509 h 818773"/>
                <a:gd name="connsiteX1" fmla="*/ 595507 w 2652553"/>
                <a:gd name="connsiteY1" fmla="*/ 444644 h 818773"/>
                <a:gd name="connsiteX2" fmla="*/ 986399 w 2652553"/>
                <a:gd name="connsiteY2" fmla="*/ 53589 h 818773"/>
                <a:gd name="connsiteX3" fmla="*/ 1335736 w 2652553"/>
                <a:gd name="connsiteY3" fmla="*/ 328530 h 818773"/>
                <a:gd name="connsiteX4" fmla="*/ 2087032 w 2652553"/>
                <a:gd name="connsiteY4" fmla="*/ 474502 h 818773"/>
                <a:gd name="connsiteX5" fmla="*/ 2652093 w 2652553"/>
                <a:gd name="connsiteY5" fmla="*/ 774309 h 818773"/>
                <a:gd name="connsiteX6" fmla="*/ 1883832 w 2652553"/>
                <a:gd name="connsiteY6" fmla="*/ 802343 h 818773"/>
                <a:gd name="connsiteX7" fmla="*/ 28456 w 2652553"/>
                <a:gd name="connsiteY7" fmla="*/ 758800 h 818773"/>
                <a:gd name="connsiteX8" fmla="*/ 218136 w 2652553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62164"/>
                <a:gd name="connsiteY0" fmla="*/ 469509 h 812563"/>
                <a:gd name="connsiteX1" fmla="*/ 597642 w 2662164"/>
                <a:gd name="connsiteY1" fmla="*/ 444644 h 812563"/>
                <a:gd name="connsiteX2" fmla="*/ 988534 w 2662164"/>
                <a:gd name="connsiteY2" fmla="*/ 53589 h 812563"/>
                <a:gd name="connsiteX3" fmla="*/ 1337871 w 2662164"/>
                <a:gd name="connsiteY3" fmla="*/ 328530 h 812563"/>
                <a:gd name="connsiteX4" fmla="*/ 2089167 w 2662164"/>
                <a:gd name="connsiteY4" fmla="*/ 474502 h 812563"/>
                <a:gd name="connsiteX5" fmla="*/ 2661718 w 2662164"/>
                <a:gd name="connsiteY5" fmla="*/ 763073 h 812563"/>
                <a:gd name="connsiteX6" fmla="*/ 1885967 w 2662164"/>
                <a:gd name="connsiteY6" fmla="*/ 802343 h 812563"/>
                <a:gd name="connsiteX7" fmla="*/ 30591 w 2662164"/>
                <a:gd name="connsiteY7" fmla="*/ 758800 h 812563"/>
                <a:gd name="connsiteX8" fmla="*/ 220271 w 2662164"/>
                <a:gd name="connsiteY8" fmla="*/ 469509 h 812563"/>
                <a:gd name="connsiteX0" fmla="*/ 220271 w 2661718"/>
                <a:gd name="connsiteY0" fmla="*/ 469509 h 812563"/>
                <a:gd name="connsiteX1" fmla="*/ 597642 w 2661718"/>
                <a:gd name="connsiteY1" fmla="*/ 444644 h 812563"/>
                <a:gd name="connsiteX2" fmla="*/ 988534 w 2661718"/>
                <a:gd name="connsiteY2" fmla="*/ 53589 h 812563"/>
                <a:gd name="connsiteX3" fmla="*/ 1337871 w 2661718"/>
                <a:gd name="connsiteY3" fmla="*/ 328530 h 812563"/>
                <a:gd name="connsiteX4" fmla="*/ 2089167 w 2661718"/>
                <a:gd name="connsiteY4" fmla="*/ 474502 h 812563"/>
                <a:gd name="connsiteX5" fmla="*/ 2661718 w 2661718"/>
                <a:gd name="connsiteY5" fmla="*/ 763073 h 812563"/>
                <a:gd name="connsiteX6" fmla="*/ 1885967 w 2661718"/>
                <a:gd name="connsiteY6" fmla="*/ 802343 h 812563"/>
                <a:gd name="connsiteX7" fmla="*/ 30591 w 2661718"/>
                <a:gd name="connsiteY7" fmla="*/ 758800 h 812563"/>
                <a:gd name="connsiteX8" fmla="*/ 220271 w 2661718"/>
                <a:gd name="connsiteY8" fmla="*/ 469509 h 812563"/>
                <a:gd name="connsiteX0" fmla="*/ 220271 w 2661718"/>
                <a:gd name="connsiteY0" fmla="*/ 469509 h 802343"/>
                <a:gd name="connsiteX1" fmla="*/ 597642 w 2661718"/>
                <a:gd name="connsiteY1" fmla="*/ 444644 h 802343"/>
                <a:gd name="connsiteX2" fmla="*/ 988534 w 2661718"/>
                <a:gd name="connsiteY2" fmla="*/ 53589 h 802343"/>
                <a:gd name="connsiteX3" fmla="*/ 1337871 w 2661718"/>
                <a:gd name="connsiteY3" fmla="*/ 328530 h 802343"/>
                <a:gd name="connsiteX4" fmla="*/ 2089167 w 2661718"/>
                <a:gd name="connsiteY4" fmla="*/ 474502 h 802343"/>
                <a:gd name="connsiteX5" fmla="*/ 2661718 w 2661718"/>
                <a:gd name="connsiteY5" fmla="*/ 763073 h 802343"/>
                <a:gd name="connsiteX6" fmla="*/ 1885967 w 2661718"/>
                <a:gd name="connsiteY6" fmla="*/ 802343 h 802343"/>
                <a:gd name="connsiteX7" fmla="*/ 30591 w 2661718"/>
                <a:gd name="connsiteY7" fmla="*/ 758800 h 802343"/>
                <a:gd name="connsiteX8" fmla="*/ 220271 w 2661718"/>
                <a:gd name="connsiteY8" fmla="*/ 469509 h 802343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51189 h 790920"/>
                <a:gd name="connsiteX1" fmla="*/ 597642 w 2680445"/>
                <a:gd name="connsiteY1" fmla="*/ 426324 h 790920"/>
                <a:gd name="connsiteX2" fmla="*/ 969808 w 2680445"/>
                <a:gd name="connsiteY2" fmla="*/ 1561 h 790920"/>
                <a:gd name="connsiteX3" fmla="*/ 1337871 w 2680445"/>
                <a:gd name="connsiteY3" fmla="*/ 310210 h 790920"/>
                <a:gd name="connsiteX4" fmla="*/ 2126620 w 2680445"/>
                <a:gd name="connsiteY4" fmla="*/ 538578 h 790920"/>
                <a:gd name="connsiteX5" fmla="*/ 2680445 w 2680445"/>
                <a:gd name="connsiteY5" fmla="*/ 789696 h 790920"/>
                <a:gd name="connsiteX6" fmla="*/ 1885967 w 2680445"/>
                <a:gd name="connsiteY6" fmla="*/ 784023 h 790920"/>
                <a:gd name="connsiteX7" fmla="*/ 30591 w 2680445"/>
                <a:gd name="connsiteY7" fmla="*/ 740480 h 790920"/>
                <a:gd name="connsiteX8" fmla="*/ 220271 w 2680445"/>
                <a:gd name="connsiteY8" fmla="*/ 451189 h 790920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0445" h="789487">
                  <a:moveTo>
                    <a:pt x="220271" y="449756"/>
                  </a:moveTo>
                  <a:cubicBezTo>
                    <a:pt x="548887" y="367277"/>
                    <a:pt x="553321" y="483601"/>
                    <a:pt x="563935" y="462344"/>
                  </a:cubicBezTo>
                  <a:cubicBezTo>
                    <a:pt x="505713" y="126929"/>
                    <a:pt x="785210" y="-4689"/>
                    <a:pt x="969808" y="128"/>
                  </a:cubicBezTo>
                  <a:cubicBezTo>
                    <a:pt x="1233889" y="19726"/>
                    <a:pt x="1327341" y="126574"/>
                    <a:pt x="1337871" y="308777"/>
                  </a:cubicBezTo>
                  <a:cubicBezTo>
                    <a:pt x="1327785" y="-312918"/>
                    <a:pt x="2543436" y="152544"/>
                    <a:pt x="2126620" y="537145"/>
                  </a:cubicBezTo>
                  <a:cubicBezTo>
                    <a:pt x="2476642" y="466298"/>
                    <a:pt x="2636361" y="728308"/>
                    <a:pt x="2680445" y="788263"/>
                  </a:cubicBezTo>
                  <a:cubicBezTo>
                    <a:pt x="2504417" y="792969"/>
                    <a:pt x="1965578" y="782590"/>
                    <a:pt x="1885967" y="782590"/>
                  </a:cubicBezTo>
                  <a:lnTo>
                    <a:pt x="30591" y="739047"/>
                  </a:lnTo>
                  <a:cubicBezTo>
                    <a:pt x="-49020" y="739047"/>
                    <a:pt x="31119" y="567298"/>
                    <a:pt x="220271" y="4497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2795053" y="3123577"/>
              <a:ext cx="1347837" cy="479202"/>
            </a:xfrm>
            <a:custGeom>
              <a:avLst/>
              <a:gdLst>
                <a:gd name="connsiteX0" fmla="*/ 0 w 2187215"/>
                <a:gd name="connsiteY0" fmla="*/ 144148 h 864869"/>
                <a:gd name="connsiteX1" fmla="*/ 144148 w 2187215"/>
                <a:gd name="connsiteY1" fmla="*/ 0 h 864869"/>
                <a:gd name="connsiteX2" fmla="*/ 2043067 w 2187215"/>
                <a:gd name="connsiteY2" fmla="*/ 0 h 864869"/>
                <a:gd name="connsiteX3" fmla="*/ 2187215 w 2187215"/>
                <a:gd name="connsiteY3" fmla="*/ 144148 h 864869"/>
                <a:gd name="connsiteX4" fmla="*/ 2187215 w 2187215"/>
                <a:gd name="connsiteY4" fmla="*/ 720721 h 864869"/>
                <a:gd name="connsiteX5" fmla="*/ 2043067 w 2187215"/>
                <a:gd name="connsiteY5" fmla="*/ 864869 h 864869"/>
                <a:gd name="connsiteX6" fmla="*/ 144148 w 2187215"/>
                <a:gd name="connsiteY6" fmla="*/ 864869 h 864869"/>
                <a:gd name="connsiteX7" fmla="*/ 0 w 2187215"/>
                <a:gd name="connsiteY7" fmla="*/ 720721 h 864869"/>
                <a:gd name="connsiteX8" fmla="*/ 0 w 2187215"/>
                <a:gd name="connsiteY8" fmla="*/ 144148 h 864869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0 w 2187215"/>
                <a:gd name="connsiteY7" fmla="*/ 9094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896507 w 2067722"/>
                <a:gd name="connsiteY0" fmla="*/ 492491 h 1053554"/>
                <a:gd name="connsiteX1" fmla="*/ 735855 w 2067722"/>
                <a:gd name="connsiteY1" fmla="*/ 0 h 1053554"/>
                <a:gd name="connsiteX2" fmla="*/ 1923574 w 2067722"/>
                <a:gd name="connsiteY2" fmla="*/ 188685 h 1053554"/>
                <a:gd name="connsiteX3" fmla="*/ 2067722 w 2067722"/>
                <a:gd name="connsiteY3" fmla="*/ 332833 h 1053554"/>
                <a:gd name="connsiteX4" fmla="*/ 2067722 w 2067722"/>
                <a:gd name="connsiteY4" fmla="*/ 909406 h 1053554"/>
                <a:gd name="connsiteX5" fmla="*/ 1923574 w 2067722"/>
                <a:gd name="connsiteY5" fmla="*/ 1053554 h 1053554"/>
                <a:gd name="connsiteX6" fmla="*/ 24655 w 2067722"/>
                <a:gd name="connsiteY6" fmla="*/ 1053554 h 1053554"/>
                <a:gd name="connsiteX7" fmla="*/ 83707 w 2067722"/>
                <a:gd name="connsiteY7" fmla="*/ 503006 h 1053554"/>
                <a:gd name="connsiteX8" fmla="*/ 896507 w 2067722"/>
                <a:gd name="connsiteY8" fmla="*/ 492491 h 1053554"/>
                <a:gd name="connsiteX0" fmla="*/ 891984 w 2063199"/>
                <a:gd name="connsiteY0" fmla="*/ 492491 h 1053554"/>
                <a:gd name="connsiteX1" fmla="*/ 731332 w 2063199"/>
                <a:gd name="connsiteY1" fmla="*/ 0 h 1053554"/>
                <a:gd name="connsiteX2" fmla="*/ 1919051 w 2063199"/>
                <a:gd name="connsiteY2" fmla="*/ 188685 h 1053554"/>
                <a:gd name="connsiteX3" fmla="*/ 2063199 w 2063199"/>
                <a:gd name="connsiteY3" fmla="*/ 332833 h 1053554"/>
                <a:gd name="connsiteX4" fmla="*/ 2063199 w 2063199"/>
                <a:gd name="connsiteY4" fmla="*/ 909406 h 1053554"/>
                <a:gd name="connsiteX5" fmla="*/ 1919051 w 2063199"/>
                <a:gd name="connsiteY5" fmla="*/ 1053554 h 1053554"/>
                <a:gd name="connsiteX6" fmla="*/ 20132 w 2063199"/>
                <a:gd name="connsiteY6" fmla="*/ 1053554 h 1053554"/>
                <a:gd name="connsiteX7" fmla="*/ 122727 w 2063199"/>
                <a:gd name="connsiteY7" fmla="*/ 764263 h 1053554"/>
                <a:gd name="connsiteX8" fmla="*/ 891984 w 2063199"/>
                <a:gd name="connsiteY8" fmla="*/ 492491 h 1053554"/>
                <a:gd name="connsiteX0" fmla="*/ 904102 w 2075317"/>
                <a:gd name="connsiteY0" fmla="*/ 492491 h 1053554"/>
                <a:gd name="connsiteX1" fmla="*/ 743450 w 2075317"/>
                <a:gd name="connsiteY1" fmla="*/ 0 h 1053554"/>
                <a:gd name="connsiteX2" fmla="*/ 1931169 w 2075317"/>
                <a:gd name="connsiteY2" fmla="*/ 188685 h 1053554"/>
                <a:gd name="connsiteX3" fmla="*/ 2075317 w 2075317"/>
                <a:gd name="connsiteY3" fmla="*/ 332833 h 1053554"/>
                <a:gd name="connsiteX4" fmla="*/ 2075317 w 2075317"/>
                <a:gd name="connsiteY4" fmla="*/ 909406 h 1053554"/>
                <a:gd name="connsiteX5" fmla="*/ 1931169 w 2075317"/>
                <a:gd name="connsiteY5" fmla="*/ 1053554 h 1053554"/>
                <a:gd name="connsiteX6" fmla="*/ 32250 w 2075317"/>
                <a:gd name="connsiteY6" fmla="*/ 1053554 h 1053554"/>
                <a:gd name="connsiteX7" fmla="*/ 134845 w 2075317"/>
                <a:gd name="connsiteY7" fmla="*/ 764263 h 1053554"/>
                <a:gd name="connsiteX8" fmla="*/ 904102 w 2075317"/>
                <a:gd name="connsiteY8" fmla="*/ 492491 h 1053554"/>
                <a:gd name="connsiteX0" fmla="*/ 897224 w 2068439"/>
                <a:gd name="connsiteY0" fmla="*/ 492491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897224 w 2068439"/>
                <a:gd name="connsiteY8" fmla="*/ 492491 h 1053554"/>
                <a:gd name="connsiteX0" fmla="*/ 505338 w 2068439"/>
                <a:gd name="connsiteY0" fmla="*/ 652148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505338 w 2068439"/>
                <a:gd name="connsiteY8" fmla="*/ 652148 h 1053554"/>
                <a:gd name="connsiteX0" fmla="*/ 505338 w 2068439"/>
                <a:gd name="connsiteY0" fmla="*/ 463463 h 864869"/>
                <a:gd name="connsiteX1" fmla="*/ 809144 w 2068439"/>
                <a:gd name="connsiteY1" fmla="*/ 43544 h 864869"/>
                <a:gd name="connsiteX2" fmla="*/ 1924291 w 2068439"/>
                <a:gd name="connsiteY2" fmla="*/ 0 h 864869"/>
                <a:gd name="connsiteX3" fmla="*/ 2068439 w 2068439"/>
                <a:gd name="connsiteY3" fmla="*/ 144148 h 864869"/>
                <a:gd name="connsiteX4" fmla="*/ 2068439 w 2068439"/>
                <a:gd name="connsiteY4" fmla="*/ 720721 h 864869"/>
                <a:gd name="connsiteX5" fmla="*/ 1924291 w 2068439"/>
                <a:gd name="connsiteY5" fmla="*/ 864869 h 864869"/>
                <a:gd name="connsiteX6" fmla="*/ 25372 w 2068439"/>
                <a:gd name="connsiteY6" fmla="*/ 864869 h 864869"/>
                <a:gd name="connsiteX7" fmla="*/ 171510 w 2068439"/>
                <a:gd name="connsiteY7" fmla="*/ 517521 h 864869"/>
                <a:gd name="connsiteX8" fmla="*/ 505338 w 2068439"/>
                <a:gd name="connsiteY8" fmla="*/ 463463 h 864869"/>
                <a:gd name="connsiteX0" fmla="*/ 516443 w 2079544"/>
                <a:gd name="connsiteY0" fmla="*/ 463463 h 864869"/>
                <a:gd name="connsiteX1" fmla="*/ 820249 w 2079544"/>
                <a:gd name="connsiteY1" fmla="*/ 43544 h 864869"/>
                <a:gd name="connsiteX2" fmla="*/ 1935396 w 2079544"/>
                <a:gd name="connsiteY2" fmla="*/ 0 h 864869"/>
                <a:gd name="connsiteX3" fmla="*/ 2079544 w 2079544"/>
                <a:gd name="connsiteY3" fmla="*/ 144148 h 864869"/>
                <a:gd name="connsiteX4" fmla="*/ 2079544 w 2079544"/>
                <a:gd name="connsiteY4" fmla="*/ 720721 h 864869"/>
                <a:gd name="connsiteX5" fmla="*/ 1935396 w 2079544"/>
                <a:gd name="connsiteY5" fmla="*/ 864869 h 864869"/>
                <a:gd name="connsiteX6" fmla="*/ 36477 w 2079544"/>
                <a:gd name="connsiteY6" fmla="*/ 864869 h 864869"/>
                <a:gd name="connsiteX7" fmla="*/ 182615 w 2079544"/>
                <a:gd name="connsiteY7" fmla="*/ 517521 h 864869"/>
                <a:gd name="connsiteX8" fmla="*/ 516443 w 2079544"/>
                <a:gd name="connsiteY8" fmla="*/ 463463 h 864869"/>
                <a:gd name="connsiteX0" fmla="*/ 564441 w 2127542"/>
                <a:gd name="connsiteY0" fmla="*/ 463463 h 864869"/>
                <a:gd name="connsiteX1" fmla="*/ 868247 w 2127542"/>
                <a:gd name="connsiteY1" fmla="*/ 43544 h 864869"/>
                <a:gd name="connsiteX2" fmla="*/ 1983394 w 2127542"/>
                <a:gd name="connsiteY2" fmla="*/ 0 h 864869"/>
                <a:gd name="connsiteX3" fmla="*/ 2127542 w 2127542"/>
                <a:gd name="connsiteY3" fmla="*/ 144148 h 864869"/>
                <a:gd name="connsiteX4" fmla="*/ 2127542 w 2127542"/>
                <a:gd name="connsiteY4" fmla="*/ 720721 h 864869"/>
                <a:gd name="connsiteX5" fmla="*/ 1983394 w 2127542"/>
                <a:gd name="connsiteY5" fmla="*/ 864869 h 864869"/>
                <a:gd name="connsiteX6" fmla="*/ 26418 w 2127542"/>
                <a:gd name="connsiteY6" fmla="*/ 864869 h 864869"/>
                <a:gd name="connsiteX7" fmla="*/ 230613 w 2127542"/>
                <a:gd name="connsiteY7" fmla="*/ 517521 h 864869"/>
                <a:gd name="connsiteX8" fmla="*/ 564441 w 2127542"/>
                <a:gd name="connsiteY8" fmla="*/ 463463 h 864869"/>
                <a:gd name="connsiteX0" fmla="*/ 568802 w 2131903"/>
                <a:gd name="connsiteY0" fmla="*/ 463463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568802 w 2131903"/>
                <a:gd name="connsiteY8" fmla="*/ 463463 h 864869"/>
                <a:gd name="connsiteX0" fmla="*/ 917145 w 2131903"/>
                <a:gd name="connsiteY0" fmla="*/ 7537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17145 w 2131903"/>
                <a:gd name="connsiteY8" fmla="*/ 753749 h 864869"/>
                <a:gd name="connsiteX0" fmla="*/ 931659 w 2131903"/>
                <a:gd name="connsiteY0" fmla="*/ 4489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31659 w 2131903"/>
                <a:gd name="connsiteY8" fmla="*/ 448949 h 864869"/>
                <a:gd name="connsiteX0" fmla="*/ 815544 w 2131903"/>
                <a:gd name="connsiteY0" fmla="*/ 608606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815544 w 2131903"/>
                <a:gd name="connsiteY8" fmla="*/ 608606 h 864869"/>
                <a:gd name="connsiteX0" fmla="*/ 850614 w 2166973"/>
                <a:gd name="connsiteY0" fmla="*/ 608606 h 864869"/>
                <a:gd name="connsiteX1" fmla="*/ 907678 w 2166973"/>
                <a:gd name="connsiteY1" fmla="*/ 43544 h 864869"/>
                <a:gd name="connsiteX2" fmla="*/ 2022825 w 2166973"/>
                <a:gd name="connsiteY2" fmla="*/ 0 h 864869"/>
                <a:gd name="connsiteX3" fmla="*/ 2166973 w 2166973"/>
                <a:gd name="connsiteY3" fmla="*/ 144148 h 864869"/>
                <a:gd name="connsiteX4" fmla="*/ 2166973 w 2166973"/>
                <a:gd name="connsiteY4" fmla="*/ 720721 h 864869"/>
                <a:gd name="connsiteX5" fmla="*/ 2022825 w 2166973"/>
                <a:gd name="connsiteY5" fmla="*/ 864869 h 864869"/>
                <a:gd name="connsiteX6" fmla="*/ 65849 w 2166973"/>
                <a:gd name="connsiteY6" fmla="*/ 864869 h 864869"/>
                <a:gd name="connsiteX7" fmla="*/ 124901 w 2166973"/>
                <a:gd name="connsiteY7" fmla="*/ 575578 h 864869"/>
                <a:gd name="connsiteX8" fmla="*/ 850614 w 2166973"/>
                <a:gd name="connsiteY8" fmla="*/ 608606 h 864869"/>
                <a:gd name="connsiteX0" fmla="*/ 943849 w 2260208"/>
                <a:gd name="connsiteY0" fmla="*/ 6086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43849 w 2260208"/>
                <a:gd name="connsiteY8" fmla="*/ 608606 h 864869"/>
                <a:gd name="connsiteX0" fmla="*/ 914821 w 2260208"/>
                <a:gd name="connsiteY0" fmla="*/ 5070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14821 w 2260208"/>
                <a:gd name="connsiteY8" fmla="*/ 507006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595507 w 2260208"/>
                <a:gd name="connsiteY1" fmla="*/ 637799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466364 w 2361808"/>
                <a:gd name="connsiteY3" fmla="*/ 187856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98793 h 888084"/>
                <a:gd name="connsiteX1" fmla="*/ 595507 w 2361808"/>
                <a:gd name="connsiteY1" fmla="*/ 573928 h 888084"/>
                <a:gd name="connsiteX2" fmla="*/ 986399 w 2361808"/>
                <a:gd name="connsiteY2" fmla="*/ 182873 h 888084"/>
                <a:gd name="connsiteX3" fmla="*/ 1335736 w 2361808"/>
                <a:gd name="connsiteY3" fmla="*/ 457814 h 888084"/>
                <a:gd name="connsiteX4" fmla="*/ 2217660 w 2361808"/>
                <a:gd name="connsiteY4" fmla="*/ 23215 h 888084"/>
                <a:gd name="connsiteX5" fmla="*/ 2361808 w 2361808"/>
                <a:gd name="connsiteY5" fmla="*/ 167363 h 888084"/>
                <a:gd name="connsiteX6" fmla="*/ 2361808 w 2361808"/>
                <a:gd name="connsiteY6" fmla="*/ 743936 h 888084"/>
                <a:gd name="connsiteX7" fmla="*/ 2217660 w 2361808"/>
                <a:gd name="connsiteY7" fmla="*/ 888084 h 888084"/>
                <a:gd name="connsiteX8" fmla="*/ 28456 w 2361808"/>
                <a:gd name="connsiteY8" fmla="*/ 888084 h 888084"/>
                <a:gd name="connsiteX9" fmla="*/ 218136 w 2361808"/>
                <a:gd name="connsiteY9" fmla="*/ 598793 h 888084"/>
                <a:gd name="connsiteX0" fmla="*/ 218136 w 2361808"/>
                <a:gd name="connsiteY0" fmla="*/ 608861 h 898152"/>
                <a:gd name="connsiteX1" fmla="*/ 595507 w 2361808"/>
                <a:gd name="connsiteY1" fmla="*/ 583996 h 898152"/>
                <a:gd name="connsiteX2" fmla="*/ 986399 w 2361808"/>
                <a:gd name="connsiteY2" fmla="*/ 192941 h 898152"/>
                <a:gd name="connsiteX3" fmla="*/ 1335736 w 2361808"/>
                <a:gd name="connsiteY3" fmla="*/ 467882 h 898152"/>
                <a:gd name="connsiteX4" fmla="*/ 1811260 w 2361808"/>
                <a:gd name="connsiteY4" fmla="*/ 18769 h 898152"/>
                <a:gd name="connsiteX5" fmla="*/ 2361808 w 2361808"/>
                <a:gd name="connsiteY5" fmla="*/ 177431 h 898152"/>
                <a:gd name="connsiteX6" fmla="*/ 2361808 w 2361808"/>
                <a:gd name="connsiteY6" fmla="*/ 754004 h 898152"/>
                <a:gd name="connsiteX7" fmla="*/ 2217660 w 2361808"/>
                <a:gd name="connsiteY7" fmla="*/ 898152 h 898152"/>
                <a:gd name="connsiteX8" fmla="*/ 28456 w 2361808"/>
                <a:gd name="connsiteY8" fmla="*/ 898152 h 898152"/>
                <a:gd name="connsiteX9" fmla="*/ 218136 w 2361808"/>
                <a:gd name="connsiteY9" fmla="*/ 608861 h 898152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3985"/>
                <a:gd name="connsiteY0" fmla="*/ 571684 h 860975"/>
                <a:gd name="connsiteX1" fmla="*/ 595507 w 2363985"/>
                <a:gd name="connsiteY1" fmla="*/ 546819 h 860975"/>
                <a:gd name="connsiteX2" fmla="*/ 986399 w 2363985"/>
                <a:gd name="connsiteY2" fmla="*/ 155764 h 860975"/>
                <a:gd name="connsiteX3" fmla="*/ 1335736 w 2363985"/>
                <a:gd name="connsiteY3" fmla="*/ 430705 h 860975"/>
                <a:gd name="connsiteX4" fmla="*/ 2014460 w 2363985"/>
                <a:gd name="connsiteY4" fmla="*/ 141249 h 860975"/>
                <a:gd name="connsiteX5" fmla="*/ 2361808 w 2363985"/>
                <a:gd name="connsiteY5" fmla="*/ 140254 h 860975"/>
                <a:gd name="connsiteX6" fmla="*/ 2361808 w 2363985"/>
                <a:gd name="connsiteY6" fmla="*/ 716827 h 860975"/>
                <a:gd name="connsiteX7" fmla="*/ 2217660 w 2363985"/>
                <a:gd name="connsiteY7" fmla="*/ 860975 h 860975"/>
                <a:gd name="connsiteX8" fmla="*/ 28456 w 2363985"/>
                <a:gd name="connsiteY8" fmla="*/ 860975 h 860975"/>
                <a:gd name="connsiteX9" fmla="*/ 218136 w 2363985"/>
                <a:gd name="connsiteY9" fmla="*/ 571684 h 860975"/>
                <a:gd name="connsiteX0" fmla="*/ 218136 w 2363985"/>
                <a:gd name="connsiteY0" fmla="*/ 583307 h 872598"/>
                <a:gd name="connsiteX1" fmla="*/ 595507 w 2363985"/>
                <a:gd name="connsiteY1" fmla="*/ 558442 h 872598"/>
                <a:gd name="connsiteX2" fmla="*/ 986399 w 2363985"/>
                <a:gd name="connsiteY2" fmla="*/ 167387 h 872598"/>
                <a:gd name="connsiteX3" fmla="*/ 1335736 w 2363985"/>
                <a:gd name="connsiteY3" fmla="*/ 442328 h 872598"/>
                <a:gd name="connsiteX4" fmla="*/ 2014460 w 2363985"/>
                <a:gd name="connsiteY4" fmla="*/ 152872 h 872598"/>
                <a:gd name="connsiteX5" fmla="*/ 2361808 w 2363985"/>
                <a:gd name="connsiteY5" fmla="*/ 151877 h 872598"/>
                <a:gd name="connsiteX6" fmla="*/ 2361808 w 2363985"/>
                <a:gd name="connsiteY6" fmla="*/ 728450 h 872598"/>
                <a:gd name="connsiteX7" fmla="*/ 2217660 w 2363985"/>
                <a:gd name="connsiteY7" fmla="*/ 872598 h 872598"/>
                <a:gd name="connsiteX8" fmla="*/ 28456 w 2363985"/>
                <a:gd name="connsiteY8" fmla="*/ 872598 h 872598"/>
                <a:gd name="connsiteX9" fmla="*/ 218136 w 2363985"/>
                <a:gd name="connsiteY9" fmla="*/ 583307 h 872598"/>
                <a:gd name="connsiteX0" fmla="*/ 218136 w 2768208"/>
                <a:gd name="connsiteY0" fmla="*/ 583307 h 872598"/>
                <a:gd name="connsiteX1" fmla="*/ 595507 w 2768208"/>
                <a:gd name="connsiteY1" fmla="*/ 558442 h 872598"/>
                <a:gd name="connsiteX2" fmla="*/ 986399 w 2768208"/>
                <a:gd name="connsiteY2" fmla="*/ 167387 h 872598"/>
                <a:gd name="connsiteX3" fmla="*/ 1335736 w 2768208"/>
                <a:gd name="connsiteY3" fmla="*/ 442328 h 872598"/>
                <a:gd name="connsiteX4" fmla="*/ 2014460 w 2768208"/>
                <a:gd name="connsiteY4" fmla="*/ 152872 h 872598"/>
                <a:gd name="connsiteX5" fmla="*/ 2768208 w 2768208"/>
                <a:gd name="connsiteY5" fmla="*/ 572791 h 872598"/>
                <a:gd name="connsiteX6" fmla="*/ 2361808 w 2768208"/>
                <a:gd name="connsiteY6" fmla="*/ 728450 h 872598"/>
                <a:gd name="connsiteX7" fmla="*/ 2217660 w 2768208"/>
                <a:gd name="connsiteY7" fmla="*/ 872598 h 872598"/>
                <a:gd name="connsiteX8" fmla="*/ 28456 w 2768208"/>
                <a:gd name="connsiteY8" fmla="*/ 872598 h 872598"/>
                <a:gd name="connsiteX9" fmla="*/ 218136 w 2768208"/>
                <a:gd name="connsiteY9" fmla="*/ 583307 h 872598"/>
                <a:gd name="connsiteX0" fmla="*/ 218136 w 2768208"/>
                <a:gd name="connsiteY0" fmla="*/ 462733 h 752024"/>
                <a:gd name="connsiteX1" fmla="*/ 595507 w 2768208"/>
                <a:gd name="connsiteY1" fmla="*/ 437868 h 752024"/>
                <a:gd name="connsiteX2" fmla="*/ 986399 w 2768208"/>
                <a:gd name="connsiteY2" fmla="*/ 46813 h 752024"/>
                <a:gd name="connsiteX3" fmla="*/ 1335736 w 2768208"/>
                <a:gd name="connsiteY3" fmla="*/ 321754 h 752024"/>
                <a:gd name="connsiteX4" fmla="*/ 1883832 w 2768208"/>
                <a:gd name="connsiteY4" fmla="*/ 308069 h 752024"/>
                <a:gd name="connsiteX5" fmla="*/ 2768208 w 2768208"/>
                <a:gd name="connsiteY5" fmla="*/ 452217 h 752024"/>
                <a:gd name="connsiteX6" fmla="*/ 2361808 w 2768208"/>
                <a:gd name="connsiteY6" fmla="*/ 607876 h 752024"/>
                <a:gd name="connsiteX7" fmla="*/ 2217660 w 2768208"/>
                <a:gd name="connsiteY7" fmla="*/ 752024 h 752024"/>
                <a:gd name="connsiteX8" fmla="*/ 28456 w 2768208"/>
                <a:gd name="connsiteY8" fmla="*/ 752024 h 752024"/>
                <a:gd name="connsiteX9" fmla="*/ 218136 w 2768208"/>
                <a:gd name="connsiteY9" fmla="*/ 462733 h 752024"/>
                <a:gd name="connsiteX0" fmla="*/ 218136 w 2768208"/>
                <a:gd name="connsiteY0" fmla="*/ 564266 h 853557"/>
                <a:gd name="connsiteX1" fmla="*/ 595507 w 2768208"/>
                <a:gd name="connsiteY1" fmla="*/ 539401 h 853557"/>
                <a:gd name="connsiteX2" fmla="*/ 986399 w 2768208"/>
                <a:gd name="connsiteY2" fmla="*/ 148346 h 853557"/>
                <a:gd name="connsiteX3" fmla="*/ 1335736 w 2768208"/>
                <a:gd name="connsiteY3" fmla="*/ 423287 h 853557"/>
                <a:gd name="connsiteX4" fmla="*/ 1883832 w 2768208"/>
                <a:gd name="connsiteY4" fmla="*/ 409602 h 853557"/>
                <a:gd name="connsiteX5" fmla="*/ 2768208 w 2768208"/>
                <a:gd name="connsiteY5" fmla="*/ 553750 h 853557"/>
                <a:gd name="connsiteX6" fmla="*/ 2361808 w 2768208"/>
                <a:gd name="connsiteY6" fmla="*/ 709409 h 853557"/>
                <a:gd name="connsiteX7" fmla="*/ 2217660 w 2768208"/>
                <a:gd name="connsiteY7" fmla="*/ 853557 h 853557"/>
                <a:gd name="connsiteX8" fmla="*/ 28456 w 2768208"/>
                <a:gd name="connsiteY8" fmla="*/ 853557 h 853557"/>
                <a:gd name="connsiteX9" fmla="*/ 218136 w 2768208"/>
                <a:gd name="connsiteY9" fmla="*/ 564266 h 853557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77531"/>
                <a:gd name="connsiteX1" fmla="*/ 595507 w 2768208"/>
                <a:gd name="connsiteY1" fmla="*/ 519832 h 877531"/>
                <a:gd name="connsiteX2" fmla="*/ 986399 w 2768208"/>
                <a:gd name="connsiteY2" fmla="*/ 128777 h 877531"/>
                <a:gd name="connsiteX3" fmla="*/ 1335736 w 2768208"/>
                <a:gd name="connsiteY3" fmla="*/ 403718 h 877531"/>
                <a:gd name="connsiteX4" fmla="*/ 1985432 w 2768208"/>
                <a:gd name="connsiteY4" fmla="*/ 433576 h 877531"/>
                <a:gd name="connsiteX5" fmla="*/ 2768208 w 2768208"/>
                <a:gd name="connsiteY5" fmla="*/ 534181 h 877531"/>
                <a:gd name="connsiteX6" fmla="*/ 2361808 w 2768208"/>
                <a:gd name="connsiteY6" fmla="*/ 689840 h 877531"/>
                <a:gd name="connsiteX7" fmla="*/ 2348289 w 2768208"/>
                <a:gd name="connsiteY7" fmla="*/ 877531 h 877531"/>
                <a:gd name="connsiteX8" fmla="*/ 28456 w 2768208"/>
                <a:gd name="connsiteY8" fmla="*/ 833988 h 877531"/>
                <a:gd name="connsiteX9" fmla="*/ 218136 w 2768208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1883832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695636"/>
                <a:gd name="connsiteY0" fmla="*/ 544697 h 913652"/>
                <a:gd name="connsiteX1" fmla="*/ 595507 w 2695636"/>
                <a:gd name="connsiteY1" fmla="*/ 519832 h 913652"/>
                <a:gd name="connsiteX2" fmla="*/ 986399 w 2695636"/>
                <a:gd name="connsiteY2" fmla="*/ 128777 h 913652"/>
                <a:gd name="connsiteX3" fmla="*/ 1335736 w 2695636"/>
                <a:gd name="connsiteY3" fmla="*/ 403718 h 913652"/>
                <a:gd name="connsiteX4" fmla="*/ 1985432 w 2695636"/>
                <a:gd name="connsiteY4" fmla="*/ 433576 h 913652"/>
                <a:gd name="connsiteX5" fmla="*/ 2695636 w 2695636"/>
                <a:gd name="connsiteY5" fmla="*/ 878526 h 913652"/>
                <a:gd name="connsiteX6" fmla="*/ 1883832 w 2695636"/>
                <a:gd name="connsiteY6" fmla="*/ 877531 h 913652"/>
                <a:gd name="connsiteX7" fmla="*/ 28456 w 2695636"/>
                <a:gd name="connsiteY7" fmla="*/ 833988 h 913652"/>
                <a:gd name="connsiteX8" fmla="*/ 218136 w 2695636"/>
                <a:gd name="connsiteY8" fmla="*/ 544697 h 913652"/>
                <a:gd name="connsiteX0" fmla="*/ 218136 w 2594036"/>
                <a:gd name="connsiteY0" fmla="*/ 544697 h 877757"/>
                <a:gd name="connsiteX1" fmla="*/ 595507 w 2594036"/>
                <a:gd name="connsiteY1" fmla="*/ 519832 h 877757"/>
                <a:gd name="connsiteX2" fmla="*/ 986399 w 2594036"/>
                <a:gd name="connsiteY2" fmla="*/ 128777 h 877757"/>
                <a:gd name="connsiteX3" fmla="*/ 1335736 w 2594036"/>
                <a:gd name="connsiteY3" fmla="*/ 403718 h 877757"/>
                <a:gd name="connsiteX4" fmla="*/ 1985432 w 2594036"/>
                <a:gd name="connsiteY4" fmla="*/ 433576 h 877757"/>
                <a:gd name="connsiteX5" fmla="*/ 2594036 w 2594036"/>
                <a:gd name="connsiteY5" fmla="*/ 805954 h 877757"/>
                <a:gd name="connsiteX6" fmla="*/ 1883832 w 2594036"/>
                <a:gd name="connsiteY6" fmla="*/ 877531 h 877757"/>
                <a:gd name="connsiteX7" fmla="*/ 28456 w 2594036"/>
                <a:gd name="connsiteY7" fmla="*/ 833988 h 877757"/>
                <a:gd name="connsiteX8" fmla="*/ 218136 w 2594036"/>
                <a:gd name="connsiteY8" fmla="*/ 544697 h 877757"/>
                <a:gd name="connsiteX0" fmla="*/ 218136 w 2594334"/>
                <a:gd name="connsiteY0" fmla="*/ 544697 h 877757"/>
                <a:gd name="connsiteX1" fmla="*/ 595507 w 2594334"/>
                <a:gd name="connsiteY1" fmla="*/ 519832 h 877757"/>
                <a:gd name="connsiteX2" fmla="*/ 986399 w 2594334"/>
                <a:gd name="connsiteY2" fmla="*/ 128777 h 877757"/>
                <a:gd name="connsiteX3" fmla="*/ 1335736 w 2594334"/>
                <a:gd name="connsiteY3" fmla="*/ 403718 h 877757"/>
                <a:gd name="connsiteX4" fmla="*/ 1985432 w 2594334"/>
                <a:gd name="connsiteY4" fmla="*/ 433576 h 877757"/>
                <a:gd name="connsiteX5" fmla="*/ 2594036 w 2594334"/>
                <a:gd name="connsiteY5" fmla="*/ 805954 h 877757"/>
                <a:gd name="connsiteX6" fmla="*/ 1883832 w 2594334"/>
                <a:gd name="connsiteY6" fmla="*/ 877531 h 877757"/>
                <a:gd name="connsiteX7" fmla="*/ 28456 w 2594334"/>
                <a:gd name="connsiteY7" fmla="*/ 833988 h 877757"/>
                <a:gd name="connsiteX8" fmla="*/ 218136 w 2594334"/>
                <a:gd name="connsiteY8" fmla="*/ 544697 h 877757"/>
                <a:gd name="connsiteX0" fmla="*/ 218136 w 2652351"/>
                <a:gd name="connsiteY0" fmla="*/ 544697 h 893961"/>
                <a:gd name="connsiteX1" fmla="*/ 595507 w 2652351"/>
                <a:gd name="connsiteY1" fmla="*/ 519832 h 893961"/>
                <a:gd name="connsiteX2" fmla="*/ 986399 w 2652351"/>
                <a:gd name="connsiteY2" fmla="*/ 128777 h 893961"/>
                <a:gd name="connsiteX3" fmla="*/ 1335736 w 2652351"/>
                <a:gd name="connsiteY3" fmla="*/ 403718 h 893961"/>
                <a:gd name="connsiteX4" fmla="*/ 1985432 w 2652351"/>
                <a:gd name="connsiteY4" fmla="*/ 433576 h 893961"/>
                <a:gd name="connsiteX5" fmla="*/ 2652093 w 2652351"/>
                <a:gd name="connsiteY5" fmla="*/ 849497 h 893961"/>
                <a:gd name="connsiteX6" fmla="*/ 1883832 w 2652351"/>
                <a:gd name="connsiteY6" fmla="*/ 877531 h 893961"/>
                <a:gd name="connsiteX7" fmla="*/ 28456 w 2652351"/>
                <a:gd name="connsiteY7" fmla="*/ 833988 h 893961"/>
                <a:gd name="connsiteX8" fmla="*/ 218136 w 2652351"/>
                <a:gd name="connsiteY8" fmla="*/ 544697 h 893961"/>
                <a:gd name="connsiteX0" fmla="*/ 218136 w 2652431"/>
                <a:gd name="connsiteY0" fmla="*/ 498339 h 847603"/>
                <a:gd name="connsiteX1" fmla="*/ 595507 w 2652431"/>
                <a:gd name="connsiteY1" fmla="*/ 473474 h 847603"/>
                <a:gd name="connsiteX2" fmla="*/ 986399 w 2652431"/>
                <a:gd name="connsiteY2" fmla="*/ 82419 h 847603"/>
                <a:gd name="connsiteX3" fmla="*/ 1335736 w 2652431"/>
                <a:gd name="connsiteY3" fmla="*/ 357360 h 847603"/>
                <a:gd name="connsiteX4" fmla="*/ 2087032 w 2652431"/>
                <a:gd name="connsiteY4" fmla="*/ 503332 h 847603"/>
                <a:gd name="connsiteX5" fmla="*/ 2652093 w 2652431"/>
                <a:gd name="connsiteY5" fmla="*/ 803139 h 847603"/>
                <a:gd name="connsiteX6" fmla="*/ 1883832 w 2652431"/>
                <a:gd name="connsiteY6" fmla="*/ 831173 h 847603"/>
                <a:gd name="connsiteX7" fmla="*/ 28456 w 2652431"/>
                <a:gd name="connsiteY7" fmla="*/ 787630 h 847603"/>
                <a:gd name="connsiteX8" fmla="*/ 218136 w 2652431"/>
                <a:gd name="connsiteY8" fmla="*/ 498339 h 847603"/>
                <a:gd name="connsiteX0" fmla="*/ 218136 w 2652431"/>
                <a:gd name="connsiteY0" fmla="*/ 469509 h 818773"/>
                <a:gd name="connsiteX1" fmla="*/ 595507 w 2652431"/>
                <a:gd name="connsiteY1" fmla="*/ 444644 h 818773"/>
                <a:gd name="connsiteX2" fmla="*/ 986399 w 2652431"/>
                <a:gd name="connsiteY2" fmla="*/ 53589 h 818773"/>
                <a:gd name="connsiteX3" fmla="*/ 1335736 w 2652431"/>
                <a:gd name="connsiteY3" fmla="*/ 328530 h 818773"/>
                <a:gd name="connsiteX4" fmla="*/ 2087032 w 2652431"/>
                <a:gd name="connsiteY4" fmla="*/ 474502 h 818773"/>
                <a:gd name="connsiteX5" fmla="*/ 2652093 w 2652431"/>
                <a:gd name="connsiteY5" fmla="*/ 774309 h 818773"/>
                <a:gd name="connsiteX6" fmla="*/ 1883832 w 2652431"/>
                <a:gd name="connsiteY6" fmla="*/ 802343 h 818773"/>
                <a:gd name="connsiteX7" fmla="*/ 28456 w 2652431"/>
                <a:gd name="connsiteY7" fmla="*/ 758800 h 818773"/>
                <a:gd name="connsiteX8" fmla="*/ 218136 w 2652431"/>
                <a:gd name="connsiteY8" fmla="*/ 469509 h 818773"/>
                <a:gd name="connsiteX0" fmla="*/ 218136 w 2652553"/>
                <a:gd name="connsiteY0" fmla="*/ 469509 h 818773"/>
                <a:gd name="connsiteX1" fmla="*/ 595507 w 2652553"/>
                <a:gd name="connsiteY1" fmla="*/ 444644 h 818773"/>
                <a:gd name="connsiteX2" fmla="*/ 986399 w 2652553"/>
                <a:gd name="connsiteY2" fmla="*/ 53589 h 818773"/>
                <a:gd name="connsiteX3" fmla="*/ 1335736 w 2652553"/>
                <a:gd name="connsiteY3" fmla="*/ 328530 h 818773"/>
                <a:gd name="connsiteX4" fmla="*/ 2087032 w 2652553"/>
                <a:gd name="connsiteY4" fmla="*/ 474502 h 818773"/>
                <a:gd name="connsiteX5" fmla="*/ 2652093 w 2652553"/>
                <a:gd name="connsiteY5" fmla="*/ 774309 h 818773"/>
                <a:gd name="connsiteX6" fmla="*/ 1883832 w 2652553"/>
                <a:gd name="connsiteY6" fmla="*/ 802343 h 818773"/>
                <a:gd name="connsiteX7" fmla="*/ 28456 w 2652553"/>
                <a:gd name="connsiteY7" fmla="*/ 758800 h 818773"/>
                <a:gd name="connsiteX8" fmla="*/ 218136 w 2652553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62164"/>
                <a:gd name="connsiteY0" fmla="*/ 469509 h 812563"/>
                <a:gd name="connsiteX1" fmla="*/ 597642 w 2662164"/>
                <a:gd name="connsiteY1" fmla="*/ 444644 h 812563"/>
                <a:gd name="connsiteX2" fmla="*/ 988534 w 2662164"/>
                <a:gd name="connsiteY2" fmla="*/ 53589 h 812563"/>
                <a:gd name="connsiteX3" fmla="*/ 1337871 w 2662164"/>
                <a:gd name="connsiteY3" fmla="*/ 328530 h 812563"/>
                <a:gd name="connsiteX4" fmla="*/ 2089167 w 2662164"/>
                <a:gd name="connsiteY4" fmla="*/ 474502 h 812563"/>
                <a:gd name="connsiteX5" fmla="*/ 2661718 w 2662164"/>
                <a:gd name="connsiteY5" fmla="*/ 763073 h 812563"/>
                <a:gd name="connsiteX6" fmla="*/ 1885967 w 2662164"/>
                <a:gd name="connsiteY6" fmla="*/ 802343 h 812563"/>
                <a:gd name="connsiteX7" fmla="*/ 30591 w 2662164"/>
                <a:gd name="connsiteY7" fmla="*/ 758800 h 812563"/>
                <a:gd name="connsiteX8" fmla="*/ 220271 w 2662164"/>
                <a:gd name="connsiteY8" fmla="*/ 469509 h 812563"/>
                <a:gd name="connsiteX0" fmla="*/ 220271 w 2661718"/>
                <a:gd name="connsiteY0" fmla="*/ 469509 h 812563"/>
                <a:gd name="connsiteX1" fmla="*/ 597642 w 2661718"/>
                <a:gd name="connsiteY1" fmla="*/ 444644 h 812563"/>
                <a:gd name="connsiteX2" fmla="*/ 988534 w 2661718"/>
                <a:gd name="connsiteY2" fmla="*/ 53589 h 812563"/>
                <a:gd name="connsiteX3" fmla="*/ 1337871 w 2661718"/>
                <a:gd name="connsiteY3" fmla="*/ 328530 h 812563"/>
                <a:gd name="connsiteX4" fmla="*/ 2089167 w 2661718"/>
                <a:gd name="connsiteY4" fmla="*/ 474502 h 812563"/>
                <a:gd name="connsiteX5" fmla="*/ 2661718 w 2661718"/>
                <a:gd name="connsiteY5" fmla="*/ 763073 h 812563"/>
                <a:gd name="connsiteX6" fmla="*/ 1885967 w 2661718"/>
                <a:gd name="connsiteY6" fmla="*/ 802343 h 812563"/>
                <a:gd name="connsiteX7" fmla="*/ 30591 w 2661718"/>
                <a:gd name="connsiteY7" fmla="*/ 758800 h 812563"/>
                <a:gd name="connsiteX8" fmla="*/ 220271 w 2661718"/>
                <a:gd name="connsiteY8" fmla="*/ 469509 h 812563"/>
                <a:gd name="connsiteX0" fmla="*/ 220271 w 2661718"/>
                <a:gd name="connsiteY0" fmla="*/ 469509 h 802343"/>
                <a:gd name="connsiteX1" fmla="*/ 597642 w 2661718"/>
                <a:gd name="connsiteY1" fmla="*/ 444644 h 802343"/>
                <a:gd name="connsiteX2" fmla="*/ 988534 w 2661718"/>
                <a:gd name="connsiteY2" fmla="*/ 53589 h 802343"/>
                <a:gd name="connsiteX3" fmla="*/ 1337871 w 2661718"/>
                <a:gd name="connsiteY3" fmla="*/ 328530 h 802343"/>
                <a:gd name="connsiteX4" fmla="*/ 2089167 w 2661718"/>
                <a:gd name="connsiteY4" fmla="*/ 474502 h 802343"/>
                <a:gd name="connsiteX5" fmla="*/ 2661718 w 2661718"/>
                <a:gd name="connsiteY5" fmla="*/ 763073 h 802343"/>
                <a:gd name="connsiteX6" fmla="*/ 1885967 w 2661718"/>
                <a:gd name="connsiteY6" fmla="*/ 802343 h 802343"/>
                <a:gd name="connsiteX7" fmla="*/ 30591 w 2661718"/>
                <a:gd name="connsiteY7" fmla="*/ 758800 h 802343"/>
                <a:gd name="connsiteX8" fmla="*/ 220271 w 2661718"/>
                <a:gd name="connsiteY8" fmla="*/ 469509 h 802343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51189 h 790920"/>
                <a:gd name="connsiteX1" fmla="*/ 597642 w 2680445"/>
                <a:gd name="connsiteY1" fmla="*/ 426324 h 790920"/>
                <a:gd name="connsiteX2" fmla="*/ 969808 w 2680445"/>
                <a:gd name="connsiteY2" fmla="*/ 1561 h 790920"/>
                <a:gd name="connsiteX3" fmla="*/ 1337871 w 2680445"/>
                <a:gd name="connsiteY3" fmla="*/ 310210 h 790920"/>
                <a:gd name="connsiteX4" fmla="*/ 2126620 w 2680445"/>
                <a:gd name="connsiteY4" fmla="*/ 538578 h 790920"/>
                <a:gd name="connsiteX5" fmla="*/ 2680445 w 2680445"/>
                <a:gd name="connsiteY5" fmla="*/ 789696 h 790920"/>
                <a:gd name="connsiteX6" fmla="*/ 1885967 w 2680445"/>
                <a:gd name="connsiteY6" fmla="*/ 784023 h 790920"/>
                <a:gd name="connsiteX7" fmla="*/ 30591 w 2680445"/>
                <a:gd name="connsiteY7" fmla="*/ 740480 h 790920"/>
                <a:gd name="connsiteX8" fmla="*/ 220271 w 2680445"/>
                <a:gd name="connsiteY8" fmla="*/ 451189 h 790920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0445" h="789487">
                  <a:moveTo>
                    <a:pt x="220271" y="449756"/>
                  </a:moveTo>
                  <a:cubicBezTo>
                    <a:pt x="548887" y="367277"/>
                    <a:pt x="553321" y="483601"/>
                    <a:pt x="563935" y="462344"/>
                  </a:cubicBezTo>
                  <a:cubicBezTo>
                    <a:pt x="505713" y="126929"/>
                    <a:pt x="785210" y="-4689"/>
                    <a:pt x="969808" y="128"/>
                  </a:cubicBezTo>
                  <a:cubicBezTo>
                    <a:pt x="1233889" y="19726"/>
                    <a:pt x="1327341" y="126574"/>
                    <a:pt x="1337871" y="308777"/>
                  </a:cubicBezTo>
                  <a:cubicBezTo>
                    <a:pt x="1327785" y="-312918"/>
                    <a:pt x="2543436" y="152544"/>
                    <a:pt x="2126620" y="537145"/>
                  </a:cubicBezTo>
                  <a:cubicBezTo>
                    <a:pt x="2476642" y="466298"/>
                    <a:pt x="2636361" y="728308"/>
                    <a:pt x="2680445" y="788263"/>
                  </a:cubicBezTo>
                  <a:cubicBezTo>
                    <a:pt x="2504417" y="792969"/>
                    <a:pt x="1965578" y="782590"/>
                    <a:pt x="1885967" y="782590"/>
                  </a:cubicBezTo>
                  <a:lnTo>
                    <a:pt x="30591" y="739047"/>
                  </a:lnTo>
                  <a:cubicBezTo>
                    <a:pt x="-49020" y="739047"/>
                    <a:pt x="31119" y="567298"/>
                    <a:pt x="220271" y="4497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927278" y="959350"/>
              <a:ext cx="2130470" cy="4531556"/>
              <a:chOff x="322147" y="62050"/>
              <a:chExt cx="3584067" cy="7623386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 rot="5400000">
                <a:off x="1769527" y="4190197"/>
                <a:ext cx="3197672" cy="1075703"/>
              </a:xfrm>
              <a:custGeom>
                <a:avLst/>
                <a:gdLst>
                  <a:gd name="connsiteX0" fmla="*/ 0 w 1968689"/>
                  <a:gd name="connsiteY0" fmla="*/ 3220871 h 3220871"/>
                  <a:gd name="connsiteX1" fmla="*/ 1968689 w 1968689"/>
                  <a:gd name="connsiteY1" fmla="*/ 0 h 3220871"/>
                  <a:gd name="connsiteX2" fmla="*/ 1968689 w 1968689"/>
                  <a:gd name="connsiteY2" fmla="*/ 3220871 h 3220871"/>
                  <a:gd name="connsiteX3" fmla="*/ 0 w 1968689"/>
                  <a:gd name="connsiteY3" fmla="*/ 3220871 h 3220871"/>
                  <a:gd name="connsiteX0" fmla="*/ 0 w 3497239"/>
                  <a:gd name="connsiteY0" fmla="*/ 750627 h 750627"/>
                  <a:gd name="connsiteX1" fmla="*/ 3497239 w 3497239"/>
                  <a:gd name="connsiteY1" fmla="*/ 0 h 750627"/>
                  <a:gd name="connsiteX2" fmla="*/ 1968689 w 3497239"/>
                  <a:gd name="connsiteY2" fmla="*/ 750627 h 750627"/>
                  <a:gd name="connsiteX3" fmla="*/ 0 w 3497239"/>
                  <a:gd name="connsiteY3" fmla="*/ 750627 h 750627"/>
                  <a:gd name="connsiteX0" fmla="*/ 0 w 3497239"/>
                  <a:gd name="connsiteY0" fmla="*/ 1041604 h 1041604"/>
                  <a:gd name="connsiteX1" fmla="*/ 3497239 w 3497239"/>
                  <a:gd name="connsiteY1" fmla="*/ 290977 h 1041604"/>
                  <a:gd name="connsiteX2" fmla="*/ 1968689 w 3497239"/>
                  <a:gd name="connsiteY2" fmla="*/ 1041604 h 1041604"/>
                  <a:gd name="connsiteX3" fmla="*/ 0 w 3497239"/>
                  <a:gd name="connsiteY3" fmla="*/ 1041604 h 1041604"/>
                  <a:gd name="connsiteX0" fmla="*/ 0 w 3497239"/>
                  <a:gd name="connsiteY0" fmla="*/ 1128218 h 1128218"/>
                  <a:gd name="connsiteX1" fmla="*/ 3497239 w 3497239"/>
                  <a:gd name="connsiteY1" fmla="*/ 377591 h 1128218"/>
                  <a:gd name="connsiteX2" fmla="*/ 1968689 w 3497239"/>
                  <a:gd name="connsiteY2" fmla="*/ 1128218 h 1128218"/>
                  <a:gd name="connsiteX3" fmla="*/ 0 w 3497239"/>
                  <a:gd name="connsiteY3" fmla="*/ 1128218 h 1128218"/>
                  <a:gd name="connsiteX0" fmla="*/ 0 w 3497239"/>
                  <a:gd name="connsiteY0" fmla="*/ 1176478 h 1176478"/>
                  <a:gd name="connsiteX1" fmla="*/ 3497239 w 3497239"/>
                  <a:gd name="connsiteY1" fmla="*/ 425851 h 1176478"/>
                  <a:gd name="connsiteX2" fmla="*/ 1968689 w 3497239"/>
                  <a:gd name="connsiteY2" fmla="*/ 1176478 h 1176478"/>
                  <a:gd name="connsiteX3" fmla="*/ 0 w 3497239"/>
                  <a:gd name="connsiteY3" fmla="*/ 1176478 h 117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239" h="1176478">
                    <a:moveTo>
                      <a:pt x="0" y="1176478"/>
                    </a:moveTo>
                    <a:cubicBezTo>
                      <a:pt x="73929" y="380358"/>
                      <a:pt x="1594514" y="-565887"/>
                      <a:pt x="3497239" y="425851"/>
                    </a:cubicBezTo>
                    <a:lnTo>
                      <a:pt x="1968689" y="1176478"/>
                    </a:lnTo>
                    <a:lnTo>
                      <a:pt x="0" y="1176478"/>
                    </a:lnTo>
                    <a:close/>
                  </a:path>
                </a:pathLst>
              </a:custGeom>
              <a:solidFill>
                <a:srgbClr val="B88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 rot="16200000" flipH="1">
                <a:off x="-738837" y="4127802"/>
                <a:ext cx="3197672" cy="1075703"/>
              </a:xfrm>
              <a:custGeom>
                <a:avLst/>
                <a:gdLst>
                  <a:gd name="connsiteX0" fmla="*/ 0 w 1968689"/>
                  <a:gd name="connsiteY0" fmla="*/ 3220871 h 3220871"/>
                  <a:gd name="connsiteX1" fmla="*/ 1968689 w 1968689"/>
                  <a:gd name="connsiteY1" fmla="*/ 0 h 3220871"/>
                  <a:gd name="connsiteX2" fmla="*/ 1968689 w 1968689"/>
                  <a:gd name="connsiteY2" fmla="*/ 3220871 h 3220871"/>
                  <a:gd name="connsiteX3" fmla="*/ 0 w 1968689"/>
                  <a:gd name="connsiteY3" fmla="*/ 3220871 h 3220871"/>
                  <a:gd name="connsiteX0" fmla="*/ 0 w 3497239"/>
                  <a:gd name="connsiteY0" fmla="*/ 750627 h 750627"/>
                  <a:gd name="connsiteX1" fmla="*/ 3497239 w 3497239"/>
                  <a:gd name="connsiteY1" fmla="*/ 0 h 750627"/>
                  <a:gd name="connsiteX2" fmla="*/ 1968689 w 3497239"/>
                  <a:gd name="connsiteY2" fmla="*/ 750627 h 750627"/>
                  <a:gd name="connsiteX3" fmla="*/ 0 w 3497239"/>
                  <a:gd name="connsiteY3" fmla="*/ 750627 h 750627"/>
                  <a:gd name="connsiteX0" fmla="*/ 0 w 3497239"/>
                  <a:gd name="connsiteY0" fmla="*/ 1041604 h 1041604"/>
                  <a:gd name="connsiteX1" fmla="*/ 3497239 w 3497239"/>
                  <a:gd name="connsiteY1" fmla="*/ 290977 h 1041604"/>
                  <a:gd name="connsiteX2" fmla="*/ 1968689 w 3497239"/>
                  <a:gd name="connsiteY2" fmla="*/ 1041604 h 1041604"/>
                  <a:gd name="connsiteX3" fmla="*/ 0 w 3497239"/>
                  <a:gd name="connsiteY3" fmla="*/ 1041604 h 1041604"/>
                  <a:gd name="connsiteX0" fmla="*/ 0 w 3497239"/>
                  <a:gd name="connsiteY0" fmla="*/ 1128218 h 1128218"/>
                  <a:gd name="connsiteX1" fmla="*/ 3497239 w 3497239"/>
                  <a:gd name="connsiteY1" fmla="*/ 377591 h 1128218"/>
                  <a:gd name="connsiteX2" fmla="*/ 1968689 w 3497239"/>
                  <a:gd name="connsiteY2" fmla="*/ 1128218 h 1128218"/>
                  <a:gd name="connsiteX3" fmla="*/ 0 w 3497239"/>
                  <a:gd name="connsiteY3" fmla="*/ 1128218 h 1128218"/>
                  <a:gd name="connsiteX0" fmla="*/ 0 w 3497239"/>
                  <a:gd name="connsiteY0" fmla="*/ 1176478 h 1176478"/>
                  <a:gd name="connsiteX1" fmla="*/ 3497239 w 3497239"/>
                  <a:gd name="connsiteY1" fmla="*/ 425851 h 1176478"/>
                  <a:gd name="connsiteX2" fmla="*/ 1968689 w 3497239"/>
                  <a:gd name="connsiteY2" fmla="*/ 1176478 h 1176478"/>
                  <a:gd name="connsiteX3" fmla="*/ 0 w 3497239"/>
                  <a:gd name="connsiteY3" fmla="*/ 1176478 h 117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239" h="1176478">
                    <a:moveTo>
                      <a:pt x="0" y="1176478"/>
                    </a:moveTo>
                    <a:cubicBezTo>
                      <a:pt x="73929" y="380358"/>
                      <a:pt x="1594514" y="-565887"/>
                      <a:pt x="3497239" y="425851"/>
                    </a:cubicBezTo>
                    <a:lnTo>
                      <a:pt x="1968689" y="1176478"/>
                    </a:lnTo>
                    <a:lnTo>
                      <a:pt x="0" y="1176478"/>
                    </a:lnTo>
                    <a:close/>
                  </a:path>
                </a:pathLst>
              </a:custGeom>
              <a:solidFill>
                <a:srgbClr val="F9B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1035004" y="62051"/>
                <a:ext cx="2105186" cy="4851617"/>
                <a:chOff x="1788830" y="682388"/>
                <a:chExt cx="1604851" cy="3698543"/>
              </a:xfrm>
            </p:grpSpPr>
            <p:sp>
              <p:nvSpPr>
                <p:cNvPr id="34" name="出自【趣你的PPT】(微信:qunideppt)：最优质的PPT资源库"/>
                <p:cNvSpPr/>
                <p:nvPr/>
              </p:nvSpPr>
              <p:spPr>
                <a:xfrm flipH="1">
                  <a:off x="2593074" y="682388"/>
                  <a:ext cx="800607" cy="3698543"/>
                </a:xfrm>
                <a:custGeom>
                  <a:avLst/>
                  <a:gdLst>
                    <a:gd name="connsiteX0" fmla="*/ 0 w 1078173"/>
                    <a:gd name="connsiteY0" fmla="*/ 3698543 h 3698543"/>
                    <a:gd name="connsiteX1" fmla="*/ 1078173 w 1078173"/>
                    <a:gd name="connsiteY1" fmla="*/ 0 h 3698543"/>
                    <a:gd name="connsiteX2" fmla="*/ 1078173 w 1078173"/>
                    <a:gd name="connsiteY2" fmla="*/ 3698543 h 3698543"/>
                    <a:gd name="connsiteX3" fmla="*/ 0 w 1078173"/>
                    <a:gd name="connsiteY3" fmla="*/ 3698543 h 3698543"/>
                    <a:gd name="connsiteX0" fmla="*/ 0 w 1078173"/>
                    <a:gd name="connsiteY0" fmla="*/ 3698543 h 3698543"/>
                    <a:gd name="connsiteX1" fmla="*/ 576354 w 1078173"/>
                    <a:gd name="connsiteY1" fmla="*/ 682178 h 3698543"/>
                    <a:gd name="connsiteX2" fmla="*/ 1078173 w 1078173"/>
                    <a:gd name="connsiteY2" fmla="*/ 0 h 3698543"/>
                    <a:gd name="connsiteX3" fmla="*/ 1078173 w 1078173"/>
                    <a:gd name="connsiteY3" fmla="*/ 3698543 h 3698543"/>
                    <a:gd name="connsiteX4" fmla="*/ 0 w 1078173"/>
                    <a:gd name="connsiteY4" fmla="*/ 3698543 h 3698543"/>
                    <a:gd name="connsiteX0" fmla="*/ 22996 w 566597"/>
                    <a:gd name="connsiteY0" fmla="*/ 3698543 h 3698543"/>
                    <a:gd name="connsiteX1" fmla="*/ 64778 w 566597"/>
                    <a:gd name="connsiteY1" fmla="*/ 682178 h 3698543"/>
                    <a:gd name="connsiteX2" fmla="*/ 566597 w 566597"/>
                    <a:gd name="connsiteY2" fmla="*/ 0 h 3698543"/>
                    <a:gd name="connsiteX3" fmla="*/ 566597 w 566597"/>
                    <a:gd name="connsiteY3" fmla="*/ 3698543 h 3698543"/>
                    <a:gd name="connsiteX4" fmla="*/ 22996 w 566597"/>
                    <a:gd name="connsiteY4" fmla="*/ 3698543 h 3698543"/>
                    <a:gd name="connsiteX0" fmla="*/ 198713 w 742314"/>
                    <a:gd name="connsiteY0" fmla="*/ 3698543 h 3698543"/>
                    <a:gd name="connsiteX1" fmla="*/ 240495 w 742314"/>
                    <a:gd name="connsiteY1" fmla="*/ 682178 h 3698543"/>
                    <a:gd name="connsiteX2" fmla="*/ 742314 w 742314"/>
                    <a:gd name="connsiteY2" fmla="*/ 0 h 3698543"/>
                    <a:gd name="connsiteX3" fmla="*/ 742314 w 742314"/>
                    <a:gd name="connsiteY3" fmla="*/ 3698543 h 3698543"/>
                    <a:gd name="connsiteX4" fmla="*/ 198713 w 742314"/>
                    <a:gd name="connsiteY4" fmla="*/ 3698543 h 3698543"/>
                    <a:gd name="connsiteX0" fmla="*/ 260840 w 804441"/>
                    <a:gd name="connsiteY0" fmla="*/ 3698543 h 3698543"/>
                    <a:gd name="connsiteX1" fmla="*/ 161945 w 804441"/>
                    <a:gd name="connsiteY1" fmla="*/ 977600 h 3698543"/>
                    <a:gd name="connsiteX2" fmla="*/ 804441 w 804441"/>
                    <a:gd name="connsiteY2" fmla="*/ 0 h 3698543"/>
                    <a:gd name="connsiteX3" fmla="*/ 804441 w 804441"/>
                    <a:gd name="connsiteY3" fmla="*/ 3698543 h 3698543"/>
                    <a:gd name="connsiteX4" fmla="*/ 260840 w 804441"/>
                    <a:gd name="connsiteY4" fmla="*/ 3698543 h 3698543"/>
                    <a:gd name="connsiteX0" fmla="*/ 277541 w 821142"/>
                    <a:gd name="connsiteY0" fmla="*/ 3698543 h 3698543"/>
                    <a:gd name="connsiteX1" fmla="*/ 178646 w 821142"/>
                    <a:gd name="connsiteY1" fmla="*/ 977600 h 3698543"/>
                    <a:gd name="connsiteX2" fmla="*/ 821142 w 821142"/>
                    <a:gd name="connsiteY2" fmla="*/ 0 h 3698543"/>
                    <a:gd name="connsiteX3" fmla="*/ 821142 w 821142"/>
                    <a:gd name="connsiteY3" fmla="*/ 3698543 h 3698543"/>
                    <a:gd name="connsiteX4" fmla="*/ 277541 w 821142"/>
                    <a:gd name="connsiteY4" fmla="*/ 3698543 h 3698543"/>
                    <a:gd name="connsiteX0" fmla="*/ 262395 w 805996"/>
                    <a:gd name="connsiteY0" fmla="*/ 3698543 h 3698543"/>
                    <a:gd name="connsiteX1" fmla="*/ 191635 w 805996"/>
                    <a:gd name="connsiteY1" fmla="*/ 1047938 h 3698543"/>
                    <a:gd name="connsiteX2" fmla="*/ 805996 w 805996"/>
                    <a:gd name="connsiteY2" fmla="*/ 0 h 3698543"/>
                    <a:gd name="connsiteX3" fmla="*/ 805996 w 805996"/>
                    <a:gd name="connsiteY3" fmla="*/ 3698543 h 3698543"/>
                    <a:gd name="connsiteX4" fmla="*/ 262395 w 805996"/>
                    <a:gd name="connsiteY4" fmla="*/ 3698543 h 3698543"/>
                    <a:gd name="connsiteX0" fmla="*/ 262395 w 805996"/>
                    <a:gd name="connsiteY0" fmla="*/ 3698543 h 3698543"/>
                    <a:gd name="connsiteX1" fmla="*/ 191635 w 805996"/>
                    <a:gd name="connsiteY1" fmla="*/ 1047938 h 3698543"/>
                    <a:gd name="connsiteX2" fmla="*/ 805996 w 805996"/>
                    <a:gd name="connsiteY2" fmla="*/ 0 h 3698543"/>
                    <a:gd name="connsiteX3" fmla="*/ 805996 w 805996"/>
                    <a:gd name="connsiteY3" fmla="*/ 3698543 h 3698543"/>
                    <a:gd name="connsiteX4" fmla="*/ 262395 w 805996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607" h="3698543">
                      <a:moveTo>
                        <a:pt x="257006" y="3698543"/>
                      </a:moveTo>
                      <a:cubicBezTo>
                        <a:pt x="-99516" y="2979131"/>
                        <a:pt x="-48075" y="1865823"/>
                        <a:pt x="186246" y="1047938"/>
                      </a:cubicBezTo>
                      <a:cubicBezTo>
                        <a:pt x="395184" y="407355"/>
                        <a:pt x="497346" y="391516"/>
                        <a:pt x="800607" y="0"/>
                      </a:cubicBezTo>
                      <a:lnTo>
                        <a:pt x="800607" y="3698543"/>
                      </a:lnTo>
                      <a:lnTo>
                        <a:pt x="257006" y="3698543"/>
                      </a:lnTo>
                      <a:close/>
                    </a:path>
                  </a:pathLst>
                </a:custGeom>
                <a:solidFill>
                  <a:srgbClr val="BB452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出自【趣你的PPT】(微信:qunideppt)：最优质的PPT资源库"/>
                <p:cNvSpPr/>
                <p:nvPr/>
              </p:nvSpPr>
              <p:spPr>
                <a:xfrm>
                  <a:off x="1788830" y="682388"/>
                  <a:ext cx="804244" cy="3698543"/>
                </a:xfrm>
                <a:custGeom>
                  <a:avLst/>
                  <a:gdLst>
                    <a:gd name="connsiteX0" fmla="*/ 0 w 1078173"/>
                    <a:gd name="connsiteY0" fmla="*/ 3698543 h 3698543"/>
                    <a:gd name="connsiteX1" fmla="*/ 1078173 w 1078173"/>
                    <a:gd name="connsiteY1" fmla="*/ 0 h 3698543"/>
                    <a:gd name="connsiteX2" fmla="*/ 1078173 w 1078173"/>
                    <a:gd name="connsiteY2" fmla="*/ 3698543 h 3698543"/>
                    <a:gd name="connsiteX3" fmla="*/ 0 w 1078173"/>
                    <a:gd name="connsiteY3" fmla="*/ 3698543 h 3698543"/>
                    <a:gd name="connsiteX0" fmla="*/ 0 w 1078173"/>
                    <a:gd name="connsiteY0" fmla="*/ 3698543 h 3698543"/>
                    <a:gd name="connsiteX1" fmla="*/ 576354 w 1078173"/>
                    <a:gd name="connsiteY1" fmla="*/ 682178 h 3698543"/>
                    <a:gd name="connsiteX2" fmla="*/ 1078173 w 1078173"/>
                    <a:gd name="connsiteY2" fmla="*/ 0 h 3698543"/>
                    <a:gd name="connsiteX3" fmla="*/ 1078173 w 1078173"/>
                    <a:gd name="connsiteY3" fmla="*/ 3698543 h 3698543"/>
                    <a:gd name="connsiteX4" fmla="*/ 0 w 1078173"/>
                    <a:gd name="connsiteY4" fmla="*/ 3698543 h 3698543"/>
                    <a:gd name="connsiteX0" fmla="*/ 22996 w 566597"/>
                    <a:gd name="connsiteY0" fmla="*/ 3698543 h 3698543"/>
                    <a:gd name="connsiteX1" fmla="*/ 64778 w 566597"/>
                    <a:gd name="connsiteY1" fmla="*/ 682178 h 3698543"/>
                    <a:gd name="connsiteX2" fmla="*/ 566597 w 566597"/>
                    <a:gd name="connsiteY2" fmla="*/ 0 h 3698543"/>
                    <a:gd name="connsiteX3" fmla="*/ 566597 w 566597"/>
                    <a:gd name="connsiteY3" fmla="*/ 3698543 h 3698543"/>
                    <a:gd name="connsiteX4" fmla="*/ 22996 w 566597"/>
                    <a:gd name="connsiteY4" fmla="*/ 3698543 h 3698543"/>
                    <a:gd name="connsiteX0" fmla="*/ 198713 w 742314"/>
                    <a:gd name="connsiteY0" fmla="*/ 3698543 h 3698543"/>
                    <a:gd name="connsiteX1" fmla="*/ 240495 w 742314"/>
                    <a:gd name="connsiteY1" fmla="*/ 682178 h 3698543"/>
                    <a:gd name="connsiteX2" fmla="*/ 742314 w 742314"/>
                    <a:gd name="connsiteY2" fmla="*/ 0 h 3698543"/>
                    <a:gd name="connsiteX3" fmla="*/ 742314 w 742314"/>
                    <a:gd name="connsiteY3" fmla="*/ 3698543 h 3698543"/>
                    <a:gd name="connsiteX4" fmla="*/ 198713 w 742314"/>
                    <a:gd name="connsiteY4" fmla="*/ 3698543 h 3698543"/>
                    <a:gd name="connsiteX0" fmla="*/ 260840 w 804441"/>
                    <a:gd name="connsiteY0" fmla="*/ 3698543 h 3698543"/>
                    <a:gd name="connsiteX1" fmla="*/ 161945 w 804441"/>
                    <a:gd name="connsiteY1" fmla="*/ 977600 h 3698543"/>
                    <a:gd name="connsiteX2" fmla="*/ 804441 w 804441"/>
                    <a:gd name="connsiteY2" fmla="*/ 0 h 3698543"/>
                    <a:gd name="connsiteX3" fmla="*/ 804441 w 804441"/>
                    <a:gd name="connsiteY3" fmla="*/ 3698543 h 3698543"/>
                    <a:gd name="connsiteX4" fmla="*/ 260840 w 804441"/>
                    <a:gd name="connsiteY4" fmla="*/ 3698543 h 3698543"/>
                    <a:gd name="connsiteX0" fmla="*/ 277541 w 821142"/>
                    <a:gd name="connsiteY0" fmla="*/ 3698543 h 3698543"/>
                    <a:gd name="connsiteX1" fmla="*/ 178646 w 821142"/>
                    <a:gd name="connsiteY1" fmla="*/ 977600 h 3698543"/>
                    <a:gd name="connsiteX2" fmla="*/ 821142 w 821142"/>
                    <a:gd name="connsiteY2" fmla="*/ 0 h 3698543"/>
                    <a:gd name="connsiteX3" fmla="*/ 821142 w 821142"/>
                    <a:gd name="connsiteY3" fmla="*/ 3698543 h 3698543"/>
                    <a:gd name="connsiteX4" fmla="*/ 277541 w 821142"/>
                    <a:gd name="connsiteY4" fmla="*/ 3698543 h 3698543"/>
                    <a:gd name="connsiteX0" fmla="*/ 262395 w 805996"/>
                    <a:gd name="connsiteY0" fmla="*/ 3698543 h 3698543"/>
                    <a:gd name="connsiteX1" fmla="*/ 191635 w 805996"/>
                    <a:gd name="connsiteY1" fmla="*/ 1047938 h 3698543"/>
                    <a:gd name="connsiteX2" fmla="*/ 805996 w 805996"/>
                    <a:gd name="connsiteY2" fmla="*/ 0 h 3698543"/>
                    <a:gd name="connsiteX3" fmla="*/ 805996 w 805996"/>
                    <a:gd name="connsiteY3" fmla="*/ 3698543 h 3698543"/>
                    <a:gd name="connsiteX4" fmla="*/ 262395 w 805996"/>
                    <a:gd name="connsiteY4" fmla="*/ 3698543 h 3698543"/>
                    <a:gd name="connsiteX0" fmla="*/ 262395 w 805996"/>
                    <a:gd name="connsiteY0" fmla="*/ 3698543 h 3698543"/>
                    <a:gd name="connsiteX1" fmla="*/ 191635 w 805996"/>
                    <a:gd name="connsiteY1" fmla="*/ 1047938 h 3698543"/>
                    <a:gd name="connsiteX2" fmla="*/ 805996 w 805996"/>
                    <a:gd name="connsiteY2" fmla="*/ 0 h 3698543"/>
                    <a:gd name="connsiteX3" fmla="*/ 805996 w 805996"/>
                    <a:gd name="connsiteY3" fmla="*/ 3698543 h 3698543"/>
                    <a:gd name="connsiteX4" fmla="*/ 262395 w 805996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57006 w 800607"/>
                    <a:gd name="connsiteY0" fmla="*/ 3698543 h 3698543"/>
                    <a:gd name="connsiteX1" fmla="*/ 186246 w 800607"/>
                    <a:gd name="connsiteY1" fmla="*/ 1047938 h 3698543"/>
                    <a:gd name="connsiteX2" fmla="*/ 800607 w 800607"/>
                    <a:gd name="connsiteY2" fmla="*/ 0 h 3698543"/>
                    <a:gd name="connsiteX3" fmla="*/ 800607 w 800607"/>
                    <a:gd name="connsiteY3" fmla="*/ 3698543 h 3698543"/>
                    <a:gd name="connsiteX4" fmla="*/ 257006 w 800607"/>
                    <a:gd name="connsiteY4" fmla="*/ 3698543 h 3698543"/>
                    <a:gd name="connsiteX0" fmla="*/ 260643 w 804244"/>
                    <a:gd name="connsiteY0" fmla="*/ 3698543 h 3698543"/>
                    <a:gd name="connsiteX1" fmla="*/ 189883 w 804244"/>
                    <a:gd name="connsiteY1" fmla="*/ 1047938 h 3698543"/>
                    <a:gd name="connsiteX2" fmla="*/ 804244 w 804244"/>
                    <a:gd name="connsiteY2" fmla="*/ 0 h 3698543"/>
                    <a:gd name="connsiteX3" fmla="*/ 804244 w 804244"/>
                    <a:gd name="connsiteY3" fmla="*/ 3698543 h 3698543"/>
                    <a:gd name="connsiteX4" fmla="*/ 260643 w 804244"/>
                    <a:gd name="connsiteY4" fmla="*/ 3698543 h 3698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4244" h="3698543">
                      <a:moveTo>
                        <a:pt x="260643" y="3698543"/>
                      </a:moveTo>
                      <a:cubicBezTo>
                        <a:pt x="-95879" y="2979131"/>
                        <a:pt x="-53951" y="1846797"/>
                        <a:pt x="189883" y="1047938"/>
                      </a:cubicBezTo>
                      <a:cubicBezTo>
                        <a:pt x="408335" y="407355"/>
                        <a:pt x="500983" y="391516"/>
                        <a:pt x="804244" y="0"/>
                      </a:cubicBezTo>
                      <a:lnTo>
                        <a:pt x="804244" y="3698543"/>
                      </a:lnTo>
                      <a:lnTo>
                        <a:pt x="260643" y="3698543"/>
                      </a:lnTo>
                      <a:close/>
                    </a:path>
                  </a:pathLst>
                </a:custGeom>
                <a:solidFill>
                  <a:srgbClr val="FE5C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1454397" y="62051"/>
                <a:ext cx="635586" cy="933299"/>
              </a:xfrm>
              <a:custGeom>
                <a:avLst/>
                <a:gdLst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95129"/>
                  <a:gd name="connsiteY0" fmla="*/ 1005806 h 1020733"/>
                  <a:gd name="connsiteX1" fmla="*/ 695129 w 695129"/>
                  <a:gd name="connsiteY1" fmla="*/ 0 h 1020733"/>
                  <a:gd name="connsiteX2" fmla="*/ 695129 w 695129"/>
                  <a:gd name="connsiteY2" fmla="*/ 1020733 h 1020733"/>
                  <a:gd name="connsiteX3" fmla="*/ 0 w 695129"/>
                  <a:gd name="connsiteY3" fmla="*/ 1005806 h 1020733"/>
                  <a:gd name="connsiteX0" fmla="*/ 0 w 695129"/>
                  <a:gd name="connsiteY0" fmla="*/ 1005806 h 1020733"/>
                  <a:gd name="connsiteX1" fmla="*/ 695129 w 695129"/>
                  <a:gd name="connsiteY1" fmla="*/ 0 h 1020733"/>
                  <a:gd name="connsiteX2" fmla="*/ 695129 w 695129"/>
                  <a:gd name="connsiteY2" fmla="*/ 1020733 h 1020733"/>
                  <a:gd name="connsiteX3" fmla="*/ 0 w 695129"/>
                  <a:gd name="connsiteY3" fmla="*/ 1005806 h 1020733"/>
                  <a:gd name="connsiteX0" fmla="*/ 0 w 695129"/>
                  <a:gd name="connsiteY0" fmla="*/ 1005806 h 1020733"/>
                  <a:gd name="connsiteX1" fmla="*/ 695129 w 695129"/>
                  <a:gd name="connsiteY1" fmla="*/ 0 h 1020733"/>
                  <a:gd name="connsiteX2" fmla="*/ 695129 w 695129"/>
                  <a:gd name="connsiteY2" fmla="*/ 1020733 h 1020733"/>
                  <a:gd name="connsiteX3" fmla="*/ 0 w 695129"/>
                  <a:gd name="connsiteY3" fmla="*/ 1005806 h 10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5129" h="1020733">
                    <a:moveTo>
                      <a:pt x="0" y="1005806"/>
                    </a:moveTo>
                    <a:cubicBezTo>
                      <a:pt x="189627" y="555102"/>
                      <a:pt x="508477" y="217414"/>
                      <a:pt x="695129" y="0"/>
                    </a:cubicBezTo>
                    <a:lnTo>
                      <a:pt x="695129" y="1020733"/>
                    </a:lnTo>
                    <a:lnTo>
                      <a:pt x="0" y="1005806"/>
                    </a:lnTo>
                    <a:close/>
                  </a:path>
                </a:pathLst>
              </a:cu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 flipH="1">
                <a:off x="2089981" y="62050"/>
                <a:ext cx="630050" cy="933299"/>
              </a:xfrm>
              <a:custGeom>
                <a:avLst/>
                <a:gdLst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  <a:gd name="connsiteX0" fmla="*/ 0 w 680204"/>
                  <a:gd name="connsiteY0" fmla="*/ 1020733 h 1020733"/>
                  <a:gd name="connsiteX1" fmla="*/ 680204 w 680204"/>
                  <a:gd name="connsiteY1" fmla="*/ 0 h 1020733"/>
                  <a:gd name="connsiteX2" fmla="*/ 680204 w 680204"/>
                  <a:gd name="connsiteY2" fmla="*/ 1020733 h 1020733"/>
                  <a:gd name="connsiteX3" fmla="*/ 0 w 680204"/>
                  <a:gd name="connsiteY3" fmla="*/ 1020733 h 1020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0204" h="1020733">
                    <a:moveTo>
                      <a:pt x="0" y="1020733"/>
                    </a:moveTo>
                    <a:cubicBezTo>
                      <a:pt x="204554" y="570030"/>
                      <a:pt x="287139" y="452401"/>
                      <a:pt x="680204" y="0"/>
                    </a:cubicBezTo>
                    <a:lnTo>
                      <a:pt x="680204" y="1020733"/>
                    </a:lnTo>
                    <a:lnTo>
                      <a:pt x="0" y="1020733"/>
                    </a:lnTo>
                    <a:close/>
                  </a:path>
                </a:pathLst>
              </a:custGeom>
              <a:solidFill>
                <a:srgbClr val="563B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1121257" y="4052636"/>
                <a:ext cx="1969019" cy="249574"/>
              </a:xfrm>
              <a:custGeom>
                <a:avLst/>
                <a:gdLst>
                  <a:gd name="connsiteX0" fmla="*/ 0 w 2302406"/>
                  <a:gd name="connsiteY0" fmla="*/ 0 h 272955"/>
                  <a:gd name="connsiteX1" fmla="*/ 2302406 w 2302406"/>
                  <a:gd name="connsiteY1" fmla="*/ 0 h 272955"/>
                  <a:gd name="connsiteX2" fmla="*/ 2302406 w 2302406"/>
                  <a:gd name="connsiteY2" fmla="*/ 272955 h 272955"/>
                  <a:gd name="connsiteX3" fmla="*/ 0 w 2302406"/>
                  <a:gd name="connsiteY3" fmla="*/ 272955 h 272955"/>
                  <a:gd name="connsiteX4" fmla="*/ 0 w 2302406"/>
                  <a:gd name="connsiteY4" fmla="*/ 0 h 272955"/>
                  <a:gd name="connsiteX0" fmla="*/ 0 w 2302406"/>
                  <a:gd name="connsiteY0" fmla="*/ 0 h 272955"/>
                  <a:gd name="connsiteX1" fmla="*/ 2247815 w 2302406"/>
                  <a:gd name="connsiteY1" fmla="*/ 0 h 272955"/>
                  <a:gd name="connsiteX2" fmla="*/ 2302406 w 2302406"/>
                  <a:gd name="connsiteY2" fmla="*/ 272955 h 272955"/>
                  <a:gd name="connsiteX3" fmla="*/ 0 w 2302406"/>
                  <a:gd name="connsiteY3" fmla="*/ 272955 h 272955"/>
                  <a:gd name="connsiteX4" fmla="*/ 0 w 2302406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220520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165929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165929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86603"/>
                  <a:gd name="connsiteX1" fmla="*/ 2247815 w 2247815"/>
                  <a:gd name="connsiteY1" fmla="*/ 0 h 286603"/>
                  <a:gd name="connsiteX2" fmla="*/ 2165929 w 2247815"/>
                  <a:gd name="connsiteY2" fmla="*/ 272955 h 286603"/>
                  <a:gd name="connsiteX3" fmla="*/ 136477 w 2247815"/>
                  <a:gd name="connsiteY3" fmla="*/ 286603 h 286603"/>
                  <a:gd name="connsiteX4" fmla="*/ 0 w 2247815"/>
                  <a:gd name="connsiteY4" fmla="*/ 0 h 286603"/>
                  <a:gd name="connsiteX0" fmla="*/ 0 w 2165929"/>
                  <a:gd name="connsiteY0" fmla="*/ 13648 h 286603"/>
                  <a:gd name="connsiteX1" fmla="*/ 2165929 w 2165929"/>
                  <a:gd name="connsiteY1" fmla="*/ 0 h 286603"/>
                  <a:gd name="connsiteX2" fmla="*/ 2084043 w 2165929"/>
                  <a:gd name="connsiteY2" fmla="*/ 272955 h 286603"/>
                  <a:gd name="connsiteX3" fmla="*/ 54591 w 2165929"/>
                  <a:gd name="connsiteY3" fmla="*/ 286603 h 286603"/>
                  <a:gd name="connsiteX4" fmla="*/ 0 w 2165929"/>
                  <a:gd name="connsiteY4" fmla="*/ 13648 h 286603"/>
                  <a:gd name="connsiteX0" fmla="*/ 0 w 2165929"/>
                  <a:gd name="connsiteY0" fmla="*/ 13648 h 286603"/>
                  <a:gd name="connsiteX1" fmla="*/ 2165929 w 2165929"/>
                  <a:gd name="connsiteY1" fmla="*/ 0 h 286603"/>
                  <a:gd name="connsiteX2" fmla="*/ 2084043 w 2165929"/>
                  <a:gd name="connsiteY2" fmla="*/ 272955 h 286603"/>
                  <a:gd name="connsiteX3" fmla="*/ 54591 w 2165929"/>
                  <a:gd name="connsiteY3" fmla="*/ 286603 h 286603"/>
                  <a:gd name="connsiteX4" fmla="*/ 0 w 2165929"/>
                  <a:gd name="connsiteY4" fmla="*/ 13648 h 286603"/>
                  <a:gd name="connsiteX0" fmla="*/ 0 w 2152282"/>
                  <a:gd name="connsiteY0" fmla="*/ 13648 h 286603"/>
                  <a:gd name="connsiteX1" fmla="*/ 2152282 w 2152282"/>
                  <a:gd name="connsiteY1" fmla="*/ 0 h 286603"/>
                  <a:gd name="connsiteX2" fmla="*/ 2070396 w 2152282"/>
                  <a:gd name="connsiteY2" fmla="*/ 272955 h 286603"/>
                  <a:gd name="connsiteX3" fmla="*/ 40944 w 2152282"/>
                  <a:gd name="connsiteY3" fmla="*/ 286603 h 286603"/>
                  <a:gd name="connsiteX4" fmla="*/ 0 w 2152282"/>
                  <a:gd name="connsiteY4" fmla="*/ 13648 h 286603"/>
                  <a:gd name="connsiteX0" fmla="*/ 0 w 2152282"/>
                  <a:gd name="connsiteY0" fmla="*/ 13648 h 286603"/>
                  <a:gd name="connsiteX1" fmla="*/ 2152282 w 2152282"/>
                  <a:gd name="connsiteY1" fmla="*/ 0 h 286603"/>
                  <a:gd name="connsiteX2" fmla="*/ 2070396 w 2152282"/>
                  <a:gd name="connsiteY2" fmla="*/ 272955 h 286603"/>
                  <a:gd name="connsiteX3" fmla="*/ 40944 w 2152282"/>
                  <a:gd name="connsiteY3" fmla="*/ 286603 h 286603"/>
                  <a:gd name="connsiteX4" fmla="*/ 0 w 2152282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4360 w 2156642"/>
                  <a:gd name="connsiteY0" fmla="*/ 13648 h 272955"/>
                  <a:gd name="connsiteX1" fmla="*/ 2156642 w 2156642"/>
                  <a:gd name="connsiteY1" fmla="*/ 0 h 272955"/>
                  <a:gd name="connsiteX2" fmla="*/ 2074756 w 2156642"/>
                  <a:gd name="connsiteY2" fmla="*/ 272955 h 272955"/>
                  <a:gd name="connsiteX3" fmla="*/ 72599 w 2156642"/>
                  <a:gd name="connsiteY3" fmla="*/ 272955 h 272955"/>
                  <a:gd name="connsiteX4" fmla="*/ 4360 w 2156642"/>
                  <a:gd name="connsiteY4" fmla="*/ 13648 h 272955"/>
                  <a:gd name="connsiteX0" fmla="*/ 3807 w 2156089"/>
                  <a:gd name="connsiteY0" fmla="*/ 13648 h 272955"/>
                  <a:gd name="connsiteX1" fmla="*/ 2156089 w 2156089"/>
                  <a:gd name="connsiteY1" fmla="*/ 0 h 272955"/>
                  <a:gd name="connsiteX2" fmla="*/ 2074203 w 2156089"/>
                  <a:gd name="connsiteY2" fmla="*/ 272955 h 272955"/>
                  <a:gd name="connsiteX3" fmla="*/ 72046 w 2156089"/>
                  <a:gd name="connsiteY3" fmla="*/ 272955 h 272955"/>
                  <a:gd name="connsiteX4" fmla="*/ 3807 w 2156089"/>
                  <a:gd name="connsiteY4" fmla="*/ 13648 h 272955"/>
                  <a:gd name="connsiteX0" fmla="*/ 787 w 2153069"/>
                  <a:gd name="connsiteY0" fmla="*/ 13648 h 272955"/>
                  <a:gd name="connsiteX1" fmla="*/ 2153069 w 2153069"/>
                  <a:gd name="connsiteY1" fmla="*/ 0 h 272955"/>
                  <a:gd name="connsiteX2" fmla="*/ 2071183 w 2153069"/>
                  <a:gd name="connsiteY2" fmla="*/ 272955 h 272955"/>
                  <a:gd name="connsiteX3" fmla="*/ 69026 w 2153069"/>
                  <a:gd name="connsiteY3" fmla="*/ 272955 h 272955"/>
                  <a:gd name="connsiteX4" fmla="*/ 787 w 2153069"/>
                  <a:gd name="connsiteY4" fmla="*/ 13648 h 272955"/>
                  <a:gd name="connsiteX0" fmla="*/ 1625 w 2153907"/>
                  <a:gd name="connsiteY0" fmla="*/ 13648 h 272955"/>
                  <a:gd name="connsiteX1" fmla="*/ 2153907 w 2153907"/>
                  <a:gd name="connsiteY1" fmla="*/ 0 h 272955"/>
                  <a:gd name="connsiteX2" fmla="*/ 2072021 w 2153907"/>
                  <a:gd name="connsiteY2" fmla="*/ 272955 h 272955"/>
                  <a:gd name="connsiteX3" fmla="*/ 28921 w 2153907"/>
                  <a:gd name="connsiteY3" fmla="*/ 259307 h 272955"/>
                  <a:gd name="connsiteX4" fmla="*/ 1625 w 2153907"/>
                  <a:gd name="connsiteY4" fmla="*/ 13648 h 272955"/>
                  <a:gd name="connsiteX0" fmla="*/ 1200 w 2153482"/>
                  <a:gd name="connsiteY0" fmla="*/ 13648 h 272955"/>
                  <a:gd name="connsiteX1" fmla="*/ 2153482 w 2153482"/>
                  <a:gd name="connsiteY1" fmla="*/ 0 h 272955"/>
                  <a:gd name="connsiteX2" fmla="*/ 2071596 w 2153482"/>
                  <a:gd name="connsiteY2" fmla="*/ 272955 h 272955"/>
                  <a:gd name="connsiteX3" fmla="*/ 42144 w 2153482"/>
                  <a:gd name="connsiteY3" fmla="*/ 259307 h 272955"/>
                  <a:gd name="connsiteX4" fmla="*/ 1200 w 2153482"/>
                  <a:gd name="connsiteY4" fmla="*/ 13648 h 27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3482" h="272955">
                    <a:moveTo>
                      <a:pt x="1200" y="13648"/>
                    </a:moveTo>
                    <a:lnTo>
                      <a:pt x="2153482" y="0"/>
                    </a:lnTo>
                    <a:cubicBezTo>
                      <a:pt x="2085244" y="282054"/>
                      <a:pt x="2126186" y="141028"/>
                      <a:pt x="2071596" y="272955"/>
                    </a:cubicBezTo>
                    <a:lnTo>
                      <a:pt x="42144" y="259307"/>
                    </a:lnTo>
                    <a:cubicBezTo>
                      <a:pt x="37595" y="250209"/>
                      <a:pt x="-7898" y="104633"/>
                      <a:pt x="1200" y="13648"/>
                    </a:cubicBezTo>
                    <a:close/>
                  </a:path>
                </a:pathLst>
              </a:cu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1218469" y="4479519"/>
                <a:ext cx="1748741" cy="255424"/>
              </a:xfrm>
              <a:custGeom>
                <a:avLst/>
                <a:gdLst>
                  <a:gd name="connsiteX0" fmla="*/ 0 w 2302406"/>
                  <a:gd name="connsiteY0" fmla="*/ 0 h 272955"/>
                  <a:gd name="connsiteX1" fmla="*/ 2302406 w 2302406"/>
                  <a:gd name="connsiteY1" fmla="*/ 0 h 272955"/>
                  <a:gd name="connsiteX2" fmla="*/ 2302406 w 2302406"/>
                  <a:gd name="connsiteY2" fmla="*/ 272955 h 272955"/>
                  <a:gd name="connsiteX3" fmla="*/ 0 w 2302406"/>
                  <a:gd name="connsiteY3" fmla="*/ 272955 h 272955"/>
                  <a:gd name="connsiteX4" fmla="*/ 0 w 2302406"/>
                  <a:gd name="connsiteY4" fmla="*/ 0 h 272955"/>
                  <a:gd name="connsiteX0" fmla="*/ 0 w 2302406"/>
                  <a:gd name="connsiteY0" fmla="*/ 0 h 272955"/>
                  <a:gd name="connsiteX1" fmla="*/ 2247815 w 2302406"/>
                  <a:gd name="connsiteY1" fmla="*/ 0 h 272955"/>
                  <a:gd name="connsiteX2" fmla="*/ 2302406 w 2302406"/>
                  <a:gd name="connsiteY2" fmla="*/ 272955 h 272955"/>
                  <a:gd name="connsiteX3" fmla="*/ 0 w 2302406"/>
                  <a:gd name="connsiteY3" fmla="*/ 272955 h 272955"/>
                  <a:gd name="connsiteX4" fmla="*/ 0 w 2302406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220520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165929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72955"/>
                  <a:gd name="connsiteX1" fmla="*/ 2247815 w 2247815"/>
                  <a:gd name="connsiteY1" fmla="*/ 0 h 272955"/>
                  <a:gd name="connsiteX2" fmla="*/ 2165929 w 2247815"/>
                  <a:gd name="connsiteY2" fmla="*/ 272955 h 272955"/>
                  <a:gd name="connsiteX3" fmla="*/ 0 w 2247815"/>
                  <a:gd name="connsiteY3" fmla="*/ 272955 h 272955"/>
                  <a:gd name="connsiteX4" fmla="*/ 0 w 2247815"/>
                  <a:gd name="connsiteY4" fmla="*/ 0 h 272955"/>
                  <a:gd name="connsiteX0" fmla="*/ 0 w 2247815"/>
                  <a:gd name="connsiteY0" fmla="*/ 0 h 286603"/>
                  <a:gd name="connsiteX1" fmla="*/ 2247815 w 2247815"/>
                  <a:gd name="connsiteY1" fmla="*/ 0 h 286603"/>
                  <a:gd name="connsiteX2" fmla="*/ 2165929 w 2247815"/>
                  <a:gd name="connsiteY2" fmla="*/ 272955 h 286603"/>
                  <a:gd name="connsiteX3" fmla="*/ 136477 w 2247815"/>
                  <a:gd name="connsiteY3" fmla="*/ 286603 h 286603"/>
                  <a:gd name="connsiteX4" fmla="*/ 0 w 2247815"/>
                  <a:gd name="connsiteY4" fmla="*/ 0 h 286603"/>
                  <a:gd name="connsiteX0" fmla="*/ 0 w 2165929"/>
                  <a:gd name="connsiteY0" fmla="*/ 13648 h 286603"/>
                  <a:gd name="connsiteX1" fmla="*/ 2165929 w 2165929"/>
                  <a:gd name="connsiteY1" fmla="*/ 0 h 286603"/>
                  <a:gd name="connsiteX2" fmla="*/ 2084043 w 2165929"/>
                  <a:gd name="connsiteY2" fmla="*/ 272955 h 286603"/>
                  <a:gd name="connsiteX3" fmla="*/ 54591 w 2165929"/>
                  <a:gd name="connsiteY3" fmla="*/ 286603 h 286603"/>
                  <a:gd name="connsiteX4" fmla="*/ 0 w 2165929"/>
                  <a:gd name="connsiteY4" fmla="*/ 13648 h 286603"/>
                  <a:gd name="connsiteX0" fmla="*/ 0 w 2165929"/>
                  <a:gd name="connsiteY0" fmla="*/ 13648 h 286603"/>
                  <a:gd name="connsiteX1" fmla="*/ 2165929 w 2165929"/>
                  <a:gd name="connsiteY1" fmla="*/ 0 h 286603"/>
                  <a:gd name="connsiteX2" fmla="*/ 2084043 w 2165929"/>
                  <a:gd name="connsiteY2" fmla="*/ 272955 h 286603"/>
                  <a:gd name="connsiteX3" fmla="*/ 54591 w 2165929"/>
                  <a:gd name="connsiteY3" fmla="*/ 286603 h 286603"/>
                  <a:gd name="connsiteX4" fmla="*/ 0 w 2165929"/>
                  <a:gd name="connsiteY4" fmla="*/ 13648 h 286603"/>
                  <a:gd name="connsiteX0" fmla="*/ 0 w 2152282"/>
                  <a:gd name="connsiteY0" fmla="*/ 13648 h 286603"/>
                  <a:gd name="connsiteX1" fmla="*/ 2152282 w 2152282"/>
                  <a:gd name="connsiteY1" fmla="*/ 0 h 286603"/>
                  <a:gd name="connsiteX2" fmla="*/ 2070396 w 2152282"/>
                  <a:gd name="connsiteY2" fmla="*/ 272955 h 286603"/>
                  <a:gd name="connsiteX3" fmla="*/ 40944 w 2152282"/>
                  <a:gd name="connsiteY3" fmla="*/ 286603 h 286603"/>
                  <a:gd name="connsiteX4" fmla="*/ 0 w 2152282"/>
                  <a:gd name="connsiteY4" fmla="*/ 13648 h 286603"/>
                  <a:gd name="connsiteX0" fmla="*/ 0 w 2152282"/>
                  <a:gd name="connsiteY0" fmla="*/ 13648 h 286603"/>
                  <a:gd name="connsiteX1" fmla="*/ 2152282 w 2152282"/>
                  <a:gd name="connsiteY1" fmla="*/ 0 h 286603"/>
                  <a:gd name="connsiteX2" fmla="*/ 2070396 w 2152282"/>
                  <a:gd name="connsiteY2" fmla="*/ 272955 h 286603"/>
                  <a:gd name="connsiteX3" fmla="*/ 40944 w 2152282"/>
                  <a:gd name="connsiteY3" fmla="*/ 286603 h 286603"/>
                  <a:gd name="connsiteX4" fmla="*/ 0 w 2152282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6231 w 2158513"/>
                  <a:gd name="connsiteY0" fmla="*/ 13648 h 286603"/>
                  <a:gd name="connsiteX1" fmla="*/ 2158513 w 2158513"/>
                  <a:gd name="connsiteY1" fmla="*/ 0 h 286603"/>
                  <a:gd name="connsiteX2" fmla="*/ 2076627 w 2158513"/>
                  <a:gd name="connsiteY2" fmla="*/ 272955 h 286603"/>
                  <a:gd name="connsiteX3" fmla="*/ 47175 w 2158513"/>
                  <a:gd name="connsiteY3" fmla="*/ 286603 h 286603"/>
                  <a:gd name="connsiteX4" fmla="*/ 6231 w 2158513"/>
                  <a:gd name="connsiteY4" fmla="*/ 13648 h 286603"/>
                  <a:gd name="connsiteX0" fmla="*/ 4360 w 2156642"/>
                  <a:gd name="connsiteY0" fmla="*/ 13648 h 272955"/>
                  <a:gd name="connsiteX1" fmla="*/ 2156642 w 2156642"/>
                  <a:gd name="connsiteY1" fmla="*/ 0 h 272955"/>
                  <a:gd name="connsiteX2" fmla="*/ 2074756 w 2156642"/>
                  <a:gd name="connsiteY2" fmla="*/ 272955 h 272955"/>
                  <a:gd name="connsiteX3" fmla="*/ 72599 w 2156642"/>
                  <a:gd name="connsiteY3" fmla="*/ 272955 h 272955"/>
                  <a:gd name="connsiteX4" fmla="*/ 4360 w 2156642"/>
                  <a:gd name="connsiteY4" fmla="*/ 13648 h 272955"/>
                  <a:gd name="connsiteX0" fmla="*/ 3807 w 2156089"/>
                  <a:gd name="connsiteY0" fmla="*/ 13648 h 272955"/>
                  <a:gd name="connsiteX1" fmla="*/ 2156089 w 2156089"/>
                  <a:gd name="connsiteY1" fmla="*/ 0 h 272955"/>
                  <a:gd name="connsiteX2" fmla="*/ 2074203 w 2156089"/>
                  <a:gd name="connsiteY2" fmla="*/ 272955 h 272955"/>
                  <a:gd name="connsiteX3" fmla="*/ 72046 w 2156089"/>
                  <a:gd name="connsiteY3" fmla="*/ 272955 h 272955"/>
                  <a:gd name="connsiteX4" fmla="*/ 3807 w 2156089"/>
                  <a:gd name="connsiteY4" fmla="*/ 13648 h 272955"/>
                  <a:gd name="connsiteX0" fmla="*/ 787 w 2153069"/>
                  <a:gd name="connsiteY0" fmla="*/ 13648 h 272955"/>
                  <a:gd name="connsiteX1" fmla="*/ 2153069 w 2153069"/>
                  <a:gd name="connsiteY1" fmla="*/ 0 h 272955"/>
                  <a:gd name="connsiteX2" fmla="*/ 2071183 w 2153069"/>
                  <a:gd name="connsiteY2" fmla="*/ 272955 h 272955"/>
                  <a:gd name="connsiteX3" fmla="*/ 69026 w 2153069"/>
                  <a:gd name="connsiteY3" fmla="*/ 272955 h 272955"/>
                  <a:gd name="connsiteX4" fmla="*/ 787 w 2153069"/>
                  <a:gd name="connsiteY4" fmla="*/ 13648 h 272955"/>
                  <a:gd name="connsiteX0" fmla="*/ 1625 w 2153907"/>
                  <a:gd name="connsiteY0" fmla="*/ 13648 h 272955"/>
                  <a:gd name="connsiteX1" fmla="*/ 2153907 w 2153907"/>
                  <a:gd name="connsiteY1" fmla="*/ 0 h 272955"/>
                  <a:gd name="connsiteX2" fmla="*/ 2072021 w 2153907"/>
                  <a:gd name="connsiteY2" fmla="*/ 272955 h 272955"/>
                  <a:gd name="connsiteX3" fmla="*/ 28921 w 2153907"/>
                  <a:gd name="connsiteY3" fmla="*/ 259307 h 272955"/>
                  <a:gd name="connsiteX4" fmla="*/ 1625 w 2153907"/>
                  <a:gd name="connsiteY4" fmla="*/ 13648 h 272955"/>
                  <a:gd name="connsiteX0" fmla="*/ 1200 w 2153482"/>
                  <a:gd name="connsiteY0" fmla="*/ 13648 h 272955"/>
                  <a:gd name="connsiteX1" fmla="*/ 2153482 w 2153482"/>
                  <a:gd name="connsiteY1" fmla="*/ 0 h 272955"/>
                  <a:gd name="connsiteX2" fmla="*/ 2071596 w 2153482"/>
                  <a:gd name="connsiteY2" fmla="*/ 272955 h 272955"/>
                  <a:gd name="connsiteX3" fmla="*/ 42144 w 2153482"/>
                  <a:gd name="connsiteY3" fmla="*/ 259307 h 272955"/>
                  <a:gd name="connsiteX4" fmla="*/ 1200 w 2153482"/>
                  <a:gd name="connsiteY4" fmla="*/ 13648 h 272955"/>
                  <a:gd name="connsiteX0" fmla="*/ 1200 w 2385366"/>
                  <a:gd name="connsiteY0" fmla="*/ 26621 h 285928"/>
                  <a:gd name="connsiteX1" fmla="*/ 2385366 w 2385366"/>
                  <a:gd name="connsiteY1" fmla="*/ 0 h 285928"/>
                  <a:gd name="connsiteX2" fmla="*/ 2071596 w 2385366"/>
                  <a:gd name="connsiteY2" fmla="*/ 285928 h 285928"/>
                  <a:gd name="connsiteX3" fmla="*/ 42144 w 2385366"/>
                  <a:gd name="connsiteY3" fmla="*/ 272280 h 285928"/>
                  <a:gd name="connsiteX4" fmla="*/ 1200 w 2385366"/>
                  <a:gd name="connsiteY4" fmla="*/ 26621 h 285928"/>
                  <a:gd name="connsiteX0" fmla="*/ 1200 w 2385366"/>
                  <a:gd name="connsiteY0" fmla="*/ 26621 h 311873"/>
                  <a:gd name="connsiteX1" fmla="*/ 2385366 w 2385366"/>
                  <a:gd name="connsiteY1" fmla="*/ 0 h 311873"/>
                  <a:gd name="connsiteX2" fmla="*/ 2249969 w 2385366"/>
                  <a:gd name="connsiteY2" fmla="*/ 311873 h 311873"/>
                  <a:gd name="connsiteX3" fmla="*/ 42144 w 2385366"/>
                  <a:gd name="connsiteY3" fmla="*/ 272280 h 311873"/>
                  <a:gd name="connsiteX4" fmla="*/ 1200 w 2385366"/>
                  <a:gd name="connsiteY4" fmla="*/ 26621 h 311873"/>
                  <a:gd name="connsiteX0" fmla="*/ 269 w 2562808"/>
                  <a:gd name="connsiteY0" fmla="*/ 26621 h 311873"/>
                  <a:gd name="connsiteX1" fmla="*/ 2562808 w 2562808"/>
                  <a:gd name="connsiteY1" fmla="*/ 0 h 311873"/>
                  <a:gd name="connsiteX2" fmla="*/ 2427411 w 2562808"/>
                  <a:gd name="connsiteY2" fmla="*/ 311873 h 311873"/>
                  <a:gd name="connsiteX3" fmla="*/ 219586 w 2562808"/>
                  <a:gd name="connsiteY3" fmla="*/ 272280 h 311873"/>
                  <a:gd name="connsiteX4" fmla="*/ 269 w 2562808"/>
                  <a:gd name="connsiteY4" fmla="*/ 26621 h 311873"/>
                  <a:gd name="connsiteX0" fmla="*/ 504 w 2563043"/>
                  <a:gd name="connsiteY0" fmla="*/ 26621 h 311873"/>
                  <a:gd name="connsiteX1" fmla="*/ 2563043 w 2563043"/>
                  <a:gd name="connsiteY1" fmla="*/ 0 h 311873"/>
                  <a:gd name="connsiteX2" fmla="*/ 2427646 w 2563043"/>
                  <a:gd name="connsiteY2" fmla="*/ 311873 h 311873"/>
                  <a:gd name="connsiteX3" fmla="*/ 112798 w 2563043"/>
                  <a:gd name="connsiteY3" fmla="*/ 285252 h 311873"/>
                  <a:gd name="connsiteX4" fmla="*/ 504 w 2563043"/>
                  <a:gd name="connsiteY4" fmla="*/ 26621 h 311873"/>
                  <a:gd name="connsiteX0" fmla="*/ 504 w 2563043"/>
                  <a:gd name="connsiteY0" fmla="*/ 26621 h 285252"/>
                  <a:gd name="connsiteX1" fmla="*/ 2563043 w 2563043"/>
                  <a:gd name="connsiteY1" fmla="*/ 0 h 285252"/>
                  <a:gd name="connsiteX2" fmla="*/ 2463321 w 2563043"/>
                  <a:gd name="connsiteY2" fmla="*/ 272956 h 285252"/>
                  <a:gd name="connsiteX3" fmla="*/ 112798 w 2563043"/>
                  <a:gd name="connsiteY3" fmla="*/ 285252 h 285252"/>
                  <a:gd name="connsiteX4" fmla="*/ 504 w 2563043"/>
                  <a:gd name="connsiteY4" fmla="*/ 26621 h 285252"/>
                  <a:gd name="connsiteX0" fmla="*/ 504 w 2600152"/>
                  <a:gd name="connsiteY0" fmla="*/ 26621 h 285252"/>
                  <a:gd name="connsiteX1" fmla="*/ 2600152 w 2600152"/>
                  <a:gd name="connsiteY1" fmla="*/ 0 h 285252"/>
                  <a:gd name="connsiteX2" fmla="*/ 2463321 w 2600152"/>
                  <a:gd name="connsiteY2" fmla="*/ 272956 h 285252"/>
                  <a:gd name="connsiteX3" fmla="*/ 112798 w 2600152"/>
                  <a:gd name="connsiteY3" fmla="*/ 285252 h 285252"/>
                  <a:gd name="connsiteX4" fmla="*/ 504 w 2600152"/>
                  <a:gd name="connsiteY4" fmla="*/ 26621 h 28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0152" h="285252">
                    <a:moveTo>
                      <a:pt x="504" y="26621"/>
                    </a:moveTo>
                    <a:lnTo>
                      <a:pt x="2600152" y="0"/>
                    </a:lnTo>
                    <a:cubicBezTo>
                      <a:pt x="2531914" y="282054"/>
                      <a:pt x="2517911" y="141029"/>
                      <a:pt x="2463321" y="272956"/>
                    </a:cubicBezTo>
                    <a:lnTo>
                      <a:pt x="112798" y="285252"/>
                    </a:lnTo>
                    <a:cubicBezTo>
                      <a:pt x="108249" y="276154"/>
                      <a:pt x="-8594" y="117606"/>
                      <a:pt x="504" y="26621"/>
                    </a:cubicBezTo>
                    <a:close/>
                  </a:path>
                </a:pathLst>
              </a:custGeom>
              <a:solidFill>
                <a:srgbClr val="563B2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552173" y="1168512"/>
                <a:ext cx="1064547" cy="1064547"/>
              </a:xfrm>
              <a:prstGeom prst="ellipse">
                <a:avLst/>
              </a:pr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出自【趣你的PPT】(微信:qunideppt)：最优质的PPT资源库"/>
              <p:cNvSpPr/>
              <p:nvPr/>
            </p:nvSpPr>
            <p:spPr>
              <a:xfrm rot="1356883">
                <a:off x="1687511" y="1300294"/>
                <a:ext cx="546652" cy="755629"/>
              </a:xfrm>
              <a:custGeom>
                <a:avLst/>
                <a:gdLst>
                  <a:gd name="connsiteX0" fmla="*/ 1578177 w 1856586"/>
                  <a:gd name="connsiteY0" fmla="*/ 1560008 h 1820249"/>
                  <a:gd name="connsiteX1" fmla="*/ 471010 w 1856586"/>
                  <a:gd name="connsiteY1" fmla="*/ 1702162 h 1820249"/>
                  <a:gd name="connsiteX2" fmla="*/ 32840 w 1856586"/>
                  <a:gd name="connsiteY2" fmla="*/ 670188 h 1820249"/>
                  <a:gd name="connsiteX3" fmla="*/ 928294 w 1856586"/>
                  <a:gd name="connsiteY3" fmla="*/ -1 h 1820249"/>
                  <a:gd name="connsiteX4" fmla="*/ 1578177 w 1856586"/>
                  <a:gd name="connsiteY4" fmla="*/ 1560008 h 1820249"/>
                  <a:gd name="connsiteX0" fmla="*/ 1578265 w 1578265"/>
                  <a:gd name="connsiteY0" fmla="*/ 1808343 h 2068603"/>
                  <a:gd name="connsiteX1" fmla="*/ 471098 w 1578265"/>
                  <a:gd name="connsiteY1" fmla="*/ 1950497 h 2068603"/>
                  <a:gd name="connsiteX2" fmla="*/ 32928 w 1578265"/>
                  <a:gd name="connsiteY2" fmla="*/ 918523 h 2068603"/>
                  <a:gd name="connsiteX3" fmla="*/ 815089 w 1578265"/>
                  <a:gd name="connsiteY3" fmla="*/ 0 h 2068603"/>
                  <a:gd name="connsiteX4" fmla="*/ 1578265 w 1578265"/>
                  <a:gd name="connsiteY4" fmla="*/ 1808343 h 2068603"/>
                  <a:gd name="connsiteX0" fmla="*/ 1604329 w 1604329"/>
                  <a:gd name="connsiteY0" fmla="*/ 1808343 h 2047376"/>
                  <a:gd name="connsiteX1" fmla="*/ 497162 w 1604329"/>
                  <a:gd name="connsiteY1" fmla="*/ 1950497 h 2047376"/>
                  <a:gd name="connsiteX2" fmla="*/ 22830 w 1604329"/>
                  <a:gd name="connsiteY2" fmla="*/ 905019 h 2047376"/>
                  <a:gd name="connsiteX3" fmla="*/ 841153 w 1604329"/>
                  <a:gd name="connsiteY3" fmla="*/ 0 h 2047376"/>
                  <a:gd name="connsiteX4" fmla="*/ 1604329 w 1604329"/>
                  <a:gd name="connsiteY4" fmla="*/ 1808343 h 2047376"/>
                  <a:gd name="connsiteX0" fmla="*/ 1730044 w 1730044"/>
                  <a:gd name="connsiteY0" fmla="*/ 2081509 h 2217470"/>
                  <a:gd name="connsiteX1" fmla="*/ 498256 w 1730044"/>
                  <a:gd name="connsiteY1" fmla="*/ 1950497 h 2217470"/>
                  <a:gd name="connsiteX2" fmla="*/ 23924 w 1730044"/>
                  <a:gd name="connsiteY2" fmla="*/ 905019 h 2217470"/>
                  <a:gd name="connsiteX3" fmla="*/ 842247 w 1730044"/>
                  <a:gd name="connsiteY3" fmla="*/ 0 h 2217470"/>
                  <a:gd name="connsiteX4" fmla="*/ 1730044 w 1730044"/>
                  <a:gd name="connsiteY4" fmla="*/ 2081509 h 2217470"/>
                  <a:gd name="connsiteX0" fmla="*/ 1730920 w 1730920"/>
                  <a:gd name="connsiteY0" fmla="*/ 2081509 h 2238044"/>
                  <a:gd name="connsiteX1" fmla="*/ 484540 w 1730920"/>
                  <a:gd name="connsiteY1" fmla="*/ 2017158 h 2238044"/>
                  <a:gd name="connsiteX2" fmla="*/ 24800 w 1730920"/>
                  <a:gd name="connsiteY2" fmla="*/ 905019 h 2238044"/>
                  <a:gd name="connsiteX3" fmla="*/ 843123 w 1730920"/>
                  <a:gd name="connsiteY3" fmla="*/ 0 h 2238044"/>
                  <a:gd name="connsiteX4" fmla="*/ 1730920 w 1730920"/>
                  <a:gd name="connsiteY4" fmla="*/ 2081509 h 2238044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22777 w 1722777"/>
                  <a:gd name="connsiteY0" fmla="*/ 2081509 h 2252823"/>
                  <a:gd name="connsiteX1" fmla="*/ 476397 w 1722777"/>
                  <a:gd name="connsiteY1" fmla="*/ 2017158 h 2252823"/>
                  <a:gd name="connsiteX2" fmla="*/ 16657 w 1722777"/>
                  <a:gd name="connsiteY2" fmla="*/ 905019 h 2252823"/>
                  <a:gd name="connsiteX3" fmla="*/ 834980 w 1722777"/>
                  <a:gd name="connsiteY3" fmla="*/ 0 h 2252823"/>
                  <a:gd name="connsiteX4" fmla="*/ 1722777 w 1722777"/>
                  <a:gd name="connsiteY4" fmla="*/ 2081509 h 2252823"/>
                  <a:gd name="connsiteX0" fmla="*/ 1722777 w 1722777"/>
                  <a:gd name="connsiteY0" fmla="*/ 2081509 h 2252823"/>
                  <a:gd name="connsiteX1" fmla="*/ 476397 w 1722777"/>
                  <a:gd name="connsiteY1" fmla="*/ 2017158 h 2252823"/>
                  <a:gd name="connsiteX2" fmla="*/ 16657 w 1722777"/>
                  <a:gd name="connsiteY2" fmla="*/ 905019 h 2252823"/>
                  <a:gd name="connsiteX3" fmla="*/ 834980 w 1722777"/>
                  <a:gd name="connsiteY3" fmla="*/ 0 h 2252823"/>
                  <a:gd name="connsiteX4" fmla="*/ 1722777 w 1722777"/>
                  <a:gd name="connsiteY4" fmla="*/ 2081509 h 2252823"/>
                  <a:gd name="connsiteX0" fmla="*/ 1725151 w 1725151"/>
                  <a:gd name="connsiteY0" fmla="*/ 2081509 h 2246832"/>
                  <a:gd name="connsiteX1" fmla="*/ 478771 w 1725151"/>
                  <a:gd name="connsiteY1" fmla="*/ 2017158 h 2246832"/>
                  <a:gd name="connsiteX2" fmla="*/ 19031 w 1725151"/>
                  <a:gd name="connsiteY2" fmla="*/ 905019 h 2246832"/>
                  <a:gd name="connsiteX3" fmla="*/ 837354 w 1725151"/>
                  <a:gd name="connsiteY3" fmla="*/ 0 h 2246832"/>
                  <a:gd name="connsiteX4" fmla="*/ 1725151 w 1725151"/>
                  <a:gd name="connsiteY4" fmla="*/ 2081509 h 2246832"/>
                  <a:gd name="connsiteX0" fmla="*/ 1725151 w 1725151"/>
                  <a:gd name="connsiteY0" fmla="*/ 2118758 h 2284081"/>
                  <a:gd name="connsiteX1" fmla="*/ 478771 w 1725151"/>
                  <a:gd name="connsiteY1" fmla="*/ 2054407 h 2284081"/>
                  <a:gd name="connsiteX2" fmla="*/ 19031 w 1725151"/>
                  <a:gd name="connsiteY2" fmla="*/ 942268 h 2284081"/>
                  <a:gd name="connsiteX3" fmla="*/ 820360 w 1725151"/>
                  <a:gd name="connsiteY3" fmla="*/ 0 h 2284081"/>
                  <a:gd name="connsiteX4" fmla="*/ 1725151 w 1725151"/>
                  <a:gd name="connsiteY4" fmla="*/ 2118758 h 2284081"/>
                  <a:gd name="connsiteX0" fmla="*/ 1725151 w 1725151"/>
                  <a:gd name="connsiteY0" fmla="*/ 2118758 h 2284081"/>
                  <a:gd name="connsiteX1" fmla="*/ 478771 w 1725151"/>
                  <a:gd name="connsiteY1" fmla="*/ 2054407 h 2284081"/>
                  <a:gd name="connsiteX2" fmla="*/ 19031 w 1725151"/>
                  <a:gd name="connsiteY2" fmla="*/ 942268 h 2284081"/>
                  <a:gd name="connsiteX3" fmla="*/ 820360 w 1725151"/>
                  <a:gd name="connsiteY3" fmla="*/ 0 h 2284081"/>
                  <a:gd name="connsiteX4" fmla="*/ 1725151 w 1725151"/>
                  <a:gd name="connsiteY4" fmla="*/ 2118758 h 2284081"/>
                  <a:gd name="connsiteX0" fmla="*/ 1725151 w 1725151"/>
                  <a:gd name="connsiteY0" fmla="*/ 2118758 h 2261658"/>
                  <a:gd name="connsiteX1" fmla="*/ 478771 w 1725151"/>
                  <a:gd name="connsiteY1" fmla="*/ 2054407 h 2261658"/>
                  <a:gd name="connsiteX2" fmla="*/ 19031 w 1725151"/>
                  <a:gd name="connsiteY2" fmla="*/ 942268 h 2261658"/>
                  <a:gd name="connsiteX3" fmla="*/ 820360 w 1725151"/>
                  <a:gd name="connsiteY3" fmla="*/ 0 h 2261658"/>
                  <a:gd name="connsiteX4" fmla="*/ 1725151 w 1725151"/>
                  <a:gd name="connsiteY4" fmla="*/ 2118758 h 2261658"/>
                  <a:gd name="connsiteX0" fmla="*/ 1753080 w 1753080"/>
                  <a:gd name="connsiteY0" fmla="*/ 2150344 h 2274665"/>
                  <a:gd name="connsiteX1" fmla="*/ 477289 w 1753080"/>
                  <a:gd name="connsiteY1" fmla="*/ 2054407 h 2274665"/>
                  <a:gd name="connsiteX2" fmla="*/ 17549 w 1753080"/>
                  <a:gd name="connsiteY2" fmla="*/ 942268 h 2274665"/>
                  <a:gd name="connsiteX3" fmla="*/ 818878 w 1753080"/>
                  <a:gd name="connsiteY3" fmla="*/ 0 h 2274665"/>
                  <a:gd name="connsiteX4" fmla="*/ 1753080 w 1753080"/>
                  <a:gd name="connsiteY4" fmla="*/ 2150344 h 2274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3080" h="2274665">
                    <a:moveTo>
                      <a:pt x="1753080" y="2150344"/>
                    </a:moveTo>
                    <a:cubicBezTo>
                      <a:pt x="1343443" y="2381448"/>
                      <a:pt x="766544" y="2255753"/>
                      <a:pt x="477289" y="2054407"/>
                    </a:cubicBezTo>
                    <a:cubicBezTo>
                      <a:pt x="188034" y="1853061"/>
                      <a:pt x="-70699" y="1363202"/>
                      <a:pt x="17549" y="942268"/>
                    </a:cubicBezTo>
                    <a:cubicBezTo>
                      <a:pt x="45749" y="794011"/>
                      <a:pt x="142099" y="222867"/>
                      <a:pt x="818878" y="0"/>
                    </a:cubicBezTo>
                    <a:cubicBezTo>
                      <a:pt x="1035506" y="520003"/>
                      <a:pt x="1536452" y="1630341"/>
                      <a:pt x="1753080" y="2150344"/>
                    </a:cubicBezTo>
                    <a:close/>
                  </a:path>
                </a:pathLst>
              </a:custGeom>
              <a:solidFill>
                <a:srgbClr val="B2D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出自【趣你的PPT】(微信:qunideppt)：最优质的PPT资源库"/>
              <p:cNvSpPr/>
              <p:nvPr/>
            </p:nvSpPr>
            <p:spPr>
              <a:xfrm rot="20223784" flipH="1">
                <a:off x="1921405" y="1305113"/>
                <a:ext cx="568150" cy="755629"/>
              </a:xfrm>
              <a:custGeom>
                <a:avLst/>
                <a:gdLst>
                  <a:gd name="connsiteX0" fmla="*/ 1578177 w 1856586"/>
                  <a:gd name="connsiteY0" fmla="*/ 1560008 h 1820249"/>
                  <a:gd name="connsiteX1" fmla="*/ 471010 w 1856586"/>
                  <a:gd name="connsiteY1" fmla="*/ 1702162 h 1820249"/>
                  <a:gd name="connsiteX2" fmla="*/ 32840 w 1856586"/>
                  <a:gd name="connsiteY2" fmla="*/ 670188 h 1820249"/>
                  <a:gd name="connsiteX3" fmla="*/ 928294 w 1856586"/>
                  <a:gd name="connsiteY3" fmla="*/ -1 h 1820249"/>
                  <a:gd name="connsiteX4" fmla="*/ 1578177 w 1856586"/>
                  <a:gd name="connsiteY4" fmla="*/ 1560008 h 1820249"/>
                  <a:gd name="connsiteX0" fmla="*/ 1578265 w 1578265"/>
                  <a:gd name="connsiteY0" fmla="*/ 1808343 h 2068603"/>
                  <a:gd name="connsiteX1" fmla="*/ 471098 w 1578265"/>
                  <a:gd name="connsiteY1" fmla="*/ 1950497 h 2068603"/>
                  <a:gd name="connsiteX2" fmla="*/ 32928 w 1578265"/>
                  <a:gd name="connsiteY2" fmla="*/ 918523 h 2068603"/>
                  <a:gd name="connsiteX3" fmla="*/ 815089 w 1578265"/>
                  <a:gd name="connsiteY3" fmla="*/ 0 h 2068603"/>
                  <a:gd name="connsiteX4" fmla="*/ 1578265 w 1578265"/>
                  <a:gd name="connsiteY4" fmla="*/ 1808343 h 2068603"/>
                  <a:gd name="connsiteX0" fmla="*/ 1604329 w 1604329"/>
                  <a:gd name="connsiteY0" fmla="*/ 1808343 h 2047376"/>
                  <a:gd name="connsiteX1" fmla="*/ 497162 w 1604329"/>
                  <a:gd name="connsiteY1" fmla="*/ 1950497 h 2047376"/>
                  <a:gd name="connsiteX2" fmla="*/ 22830 w 1604329"/>
                  <a:gd name="connsiteY2" fmla="*/ 905019 h 2047376"/>
                  <a:gd name="connsiteX3" fmla="*/ 841153 w 1604329"/>
                  <a:gd name="connsiteY3" fmla="*/ 0 h 2047376"/>
                  <a:gd name="connsiteX4" fmla="*/ 1604329 w 1604329"/>
                  <a:gd name="connsiteY4" fmla="*/ 1808343 h 2047376"/>
                  <a:gd name="connsiteX0" fmla="*/ 1730044 w 1730044"/>
                  <a:gd name="connsiteY0" fmla="*/ 2081509 h 2217470"/>
                  <a:gd name="connsiteX1" fmla="*/ 498256 w 1730044"/>
                  <a:gd name="connsiteY1" fmla="*/ 1950497 h 2217470"/>
                  <a:gd name="connsiteX2" fmla="*/ 23924 w 1730044"/>
                  <a:gd name="connsiteY2" fmla="*/ 905019 h 2217470"/>
                  <a:gd name="connsiteX3" fmla="*/ 842247 w 1730044"/>
                  <a:gd name="connsiteY3" fmla="*/ 0 h 2217470"/>
                  <a:gd name="connsiteX4" fmla="*/ 1730044 w 1730044"/>
                  <a:gd name="connsiteY4" fmla="*/ 2081509 h 2217470"/>
                  <a:gd name="connsiteX0" fmla="*/ 1730920 w 1730920"/>
                  <a:gd name="connsiteY0" fmla="*/ 2081509 h 2238044"/>
                  <a:gd name="connsiteX1" fmla="*/ 484540 w 1730920"/>
                  <a:gd name="connsiteY1" fmla="*/ 2017158 h 2238044"/>
                  <a:gd name="connsiteX2" fmla="*/ 24800 w 1730920"/>
                  <a:gd name="connsiteY2" fmla="*/ 905019 h 2238044"/>
                  <a:gd name="connsiteX3" fmla="*/ 843123 w 1730920"/>
                  <a:gd name="connsiteY3" fmla="*/ 0 h 2238044"/>
                  <a:gd name="connsiteX4" fmla="*/ 1730920 w 1730920"/>
                  <a:gd name="connsiteY4" fmla="*/ 2081509 h 2238044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30085 w 1730085"/>
                  <a:gd name="connsiteY0" fmla="*/ 2081509 h 2252823"/>
                  <a:gd name="connsiteX1" fmla="*/ 483705 w 1730085"/>
                  <a:gd name="connsiteY1" fmla="*/ 2017158 h 2252823"/>
                  <a:gd name="connsiteX2" fmla="*/ 23965 w 1730085"/>
                  <a:gd name="connsiteY2" fmla="*/ 905019 h 2252823"/>
                  <a:gd name="connsiteX3" fmla="*/ 842288 w 1730085"/>
                  <a:gd name="connsiteY3" fmla="*/ 0 h 2252823"/>
                  <a:gd name="connsiteX4" fmla="*/ 1730085 w 1730085"/>
                  <a:gd name="connsiteY4" fmla="*/ 2081509 h 2252823"/>
                  <a:gd name="connsiteX0" fmla="*/ 1722777 w 1722777"/>
                  <a:gd name="connsiteY0" fmla="*/ 2081509 h 2252823"/>
                  <a:gd name="connsiteX1" fmla="*/ 476397 w 1722777"/>
                  <a:gd name="connsiteY1" fmla="*/ 2017158 h 2252823"/>
                  <a:gd name="connsiteX2" fmla="*/ 16657 w 1722777"/>
                  <a:gd name="connsiteY2" fmla="*/ 905019 h 2252823"/>
                  <a:gd name="connsiteX3" fmla="*/ 834980 w 1722777"/>
                  <a:gd name="connsiteY3" fmla="*/ 0 h 2252823"/>
                  <a:gd name="connsiteX4" fmla="*/ 1722777 w 1722777"/>
                  <a:gd name="connsiteY4" fmla="*/ 2081509 h 2252823"/>
                  <a:gd name="connsiteX0" fmla="*/ 1722777 w 1722777"/>
                  <a:gd name="connsiteY0" fmla="*/ 2081509 h 2252823"/>
                  <a:gd name="connsiteX1" fmla="*/ 476397 w 1722777"/>
                  <a:gd name="connsiteY1" fmla="*/ 2017158 h 2252823"/>
                  <a:gd name="connsiteX2" fmla="*/ 16657 w 1722777"/>
                  <a:gd name="connsiteY2" fmla="*/ 905019 h 2252823"/>
                  <a:gd name="connsiteX3" fmla="*/ 834980 w 1722777"/>
                  <a:gd name="connsiteY3" fmla="*/ 0 h 2252823"/>
                  <a:gd name="connsiteX4" fmla="*/ 1722777 w 1722777"/>
                  <a:gd name="connsiteY4" fmla="*/ 2081509 h 2252823"/>
                  <a:gd name="connsiteX0" fmla="*/ 1725151 w 1725151"/>
                  <a:gd name="connsiteY0" fmla="*/ 2081509 h 2246832"/>
                  <a:gd name="connsiteX1" fmla="*/ 478771 w 1725151"/>
                  <a:gd name="connsiteY1" fmla="*/ 2017158 h 2246832"/>
                  <a:gd name="connsiteX2" fmla="*/ 19031 w 1725151"/>
                  <a:gd name="connsiteY2" fmla="*/ 905019 h 2246832"/>
                  <a:gd name="connsiteX3" fmla="*/ 837354 w 1725151"/>
                  <a:gd name="connsiteY3" fmla="*/ 0 h 2246832"/>
                  <a:gd name="connsiteX4" fmla="*/ 1725151 w 1725151"/>
                  <a:gd name="connsiteY4" fmla="*/ 2081509 h 2246832"/>
                  <a:gd name="connsiteX0" fmla="*/ 1725151 w 1725151"/>
                  <a:gd name="connsiteY0" fmla="*/ 2118758 h 2284081"/>
                  <a:gd name="connsiteX1" fmla="*/ 478771 w 1725151"/>
                  <a:gd name="connsiteY1" fmla="*/ 2054407 h 2284081"/>
                  <a:gd name="connsiteX2" fmla="*/ 19031 w 1725151"/>
                  <a:gd name="connsiteY2" fmla="*/ 942268 h 2284081"/>
                  <a:gd name="connsiteX3" fmla="*/ 820360 w 1725151"/>
                  <a:gd name="connsiteY3" fmla="*/ 0 h 2284081"/>
                  <a:gd name="connsiteX4" fmla="*/ 1725151 w 1725151"/>
                  <a:gd name="connsiteY4" fmla="*/ 2118758 h 2284081"/>
                  <a:gd name="connsiteX0" fmla="*/ 1725151 w 1725151"/>
                  <a:gd name="connsiteY0" fmla="*/ 2118758 h 2284081"/>
                  <a:gd name="connsiteX1" fmla="*/ 478771 w 1725151"/>
                  <a:gd name="connsiteY1" fmla="*/ 2054407 h 2284081"/>
                  <a:gd name="connsiteX2" fmla="*/ 19031 w 1725151"/>
                  <a:gd name="connsiteY2" fmla="*/ 942268 h 2284081"/>
                  <a:gd name="connsiteX3" fmla="*/ 820360 w 1725151"/>
                  <a:gd name="connsiteY3" fmla="*/ 0 h 2284081"/>
                  <a:gd name="connsiteX4" fmla="*/ 1725151 w 1725151"/>
                  <a:gd name="connsiteY4" fmla="*/ 2118758 h 2284081"/>
                  <a:gd name="connsiteX0" fmla="*/ 1725151 w 1725151"/>
                  <a:gd name="connsiteY0" fmla="*/ 2118758 h 2261658"/>
                  <a:gd name="connsiteX1" fmla="*/ 478771 w 1725151"/>
                  <a:gd name="connsiteY1" fmla="*/ 2054407 h 2261658"/>
                  <a:gd name="connsiteX2" fmla="*/ 19031 w 1725151"/>
                  <a:gd name="connsiteY2" fmla="*/ 942268 h 2261658"/>
                  <a:gd name="connsiteX3" fmla="*/ 820360 w 1725151"/>
                  <a:gd name="connsiteY3" fmla="*/ 0 h 2261658"/>
                  <a:gd name="connsiteX4" fmla="*/ 1725151 w 1725151"/>
                  <a:gd name="connsiteY4" fmla="*/ 2118758 h 2261658"/>
                  <a:gd name="connsiteX0" fmla="*/ 1753080 w 1753080"/>
                  <a:gd name="connsiteY0" fmla="*/ 2150344 h 2274665"/>
                  <a:gd name="connsiteX1" fmla="*/ 477289 w 1753080"/>
                  <a:gd name="connsiteY1" fmla="*/ 2054407 h 2274665"/>
                  <a:gd name="connsiteX2" fmla="*/ 17549 w 1753080"/>
                  <a:gd name="connsiteY2" fmla="*/ 942268 h 2274665"/>
                  <a:gd name="connsiteX3" fmla="*/ 818878 w 1753080"/>
                  <a:gd name="connsiteY3" fmla="*/ 0 h 2274665"/>
                  <a:gd name="connsiteX4" fmla="*/ 1753080 w 1753080"/>
                  <a:gd name="connsiteY4" fmla="*/ 2150344 h 2274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53080" h="2274665">
                    <a:moveTo>
                      <a:pt x="1753080" y="2150344"/>
                    </a:moveTo>
                    <a:cubicBezTo>
                      <a:pt x="1343443" y="2381448"/>
                      <a:pt x="766544" y="2255753"/>
                      <a:pt x="477289" y="2054407"/>
                    </a:cubicBezTo>
                    <a:cubicBezTo>
                      <a:pt x="188034" y="1853061"/>
                      <a:pt x="-70699" y="1363202"/>
                      <a:pt x="17549" y="942268"/>
                    </a:cubicBezTo>
                    <a:cubicBezTo>
                      <a:pt x="45749" y="794011"/>
                      <a:pt x="142099" y="222867"/>
                      <a:pt x="818878" y="0"/>
                    </a:cubicBezTo>
                    <a:cubicBezTo>
                      <a:pt x="1035506" y="520003"/>
                      <a:pt x="1536452" y="1630341"/>
                      <a:pt x="1753080" y="2150344"/>
                    </a:cubicBezTo>
                    <a:close/>
                  </a:path>
                </a:pathLst>
              </a:custGeom>
              <a:solidFill>
                <a:srgbClr val="83A0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1209821" y="4904458"/>
                <a:ext cx="1757387" cy="2780978"/>
                <a:chOff x="1209821" y="4904458"/>
                <a:chExt cx="1757387" cy="2780978"/>
              </a:xfrm>
            </p:grpSpPr>
            <p:sp>
              <p:nvSpPr>
                <p:cNvPr id="32" name="出自【趣你的PPT】(微信:qunideppt)：最优质的PPT资源库"/>
                <p:cNvSpPr/>
                <p:nvPr/>
              </p:nvSpPr>
              <p:spPr>
                <a:xfrm flipH="1" flipV="1">
                  <a:off x="1209821" y="4904458"/>
                  <a:ext cx="1757387" cy="2780978"/>
                </a:xfrm>
                <a:custGeom>
                  <a:avLst/>
                  <a:gdLst>
                    <a:gd name="connsiteX0" fmla="*/ 354180 w 1565091"/>
                    <a:gd name="connsiteY0" fmla="*/ 2219098 h 2219098"/>
                    <a:gd name="connsiteX1" fmla="*/ 60808 w 1565091"/>
                    <a:gd name="connsiteY1" fmla="*/ 2219098 h 2219098"/>
                    <a:gd name="connsiteX2" fmla="*/ 157217 w 1565091"/>
                    <a:gd name="connsiteY2" fmla="*/ 1275531 h 2219098"/>
                    <a:gd name="connsiteX3" fmla="*/ 296139 w 1565091"/>
                    <a:gd name="connsiteY3" fmla="*/ 1920401 h 2219098"/>
                    <a:gd name="connsiteX4" fmla="*/ 306136 w 1565091"/>
                    <a:gd name="connsiteY4" fmla="*/ 1968000 h 2219098"/>
                    <a:gd name="connsiteX5" fmla="*/ 315921 w 1565091"/>
                    <a:gd name="connsiteY5" fmla="*/ 1865616 h 2219098"/>
                    <a:gd name="connsiteX6" fmla="*/ 323884 w 1565091"/>
                    <a:gd name="connsiteY6" fmla="*/ 1798357 h 2219098"/>
                    <a:gd name="connsiteX7" fmla="*/ 309982 w 1565091"/>
                    <a:gd name="connsiteY7" fmla="*/ 1717604 h 2219098"/>
                    <a:gd name="connsiteX8" fmla="*/ 456178 w 1565091"/>
                    <a:gd name="connsiteY8" fmla="*/ 425775 h 2219098"/>
                    <a:gd name="connsiteX9" fmla="*/ 482478 w 1565091"/>
                    <a:gd name="connsiteY9" fmla="*/ 665339 h 2219098"/>
                    <a:gd name="connsiteX10" fmla="*/ 489661 w 1565091"/>
                    <a:gd name="connsiteY10" fmla="*/ 719607 h 2219098"/>
                    <a:gd name="connsiteX11" fmla="*/ 531217 w 1565091"/>
                    <a:gd name="connsiteY11" fmla="*/ 528707 h 2219098"/>
                    <a:gd name="connsiteX12" fmla="*/ 756611 w 1565091"/>
                    <a:gd name="connsiteY12" fmla="*/ 0 h 2219098"/>
                    <a:gd name="connsiteX13" fmla="*/ 1179997 w 1565091"/>
                    <a:gd name="connsiteY13" fmla="*/ 1454283 h 2219098"/>
                    <a:gd name="connsiteX14" fmla="*/ 1190156 w 1565091"/>
                    <a:gd name="connsiteY14" fmla="*/ 1533118 h 2219098"/>
                    <a:gd name="connsiteX15" fmla="*/ 1229319 w 1565091"/>
                    <a:gd name="connsiteY15" fmla="*/ 1393814 h 2219098"/>
                    <a:gd name="connsiteX16" fmla="*/ 1368480 w 1565091"/>
                    <a:gd name="connsiteY16" fmla="*/ 728830 h 2219098"/>
                    <a:gd name="connsiteX17" fmla="*/ 1458424 w 1565091"/>
                    <a:gd name="connsiteY17" fmla="*/ 2213228 h 2219098"/>
                    <a:gd name="connsiteX18" fmla="*/ 1234657 w 1565091"/>
                    <a:gd name="connsiteY18" fmla="*/ 2199019 h 2219098"/>
                    <a:gd name="connsiteX19" fmla="*/ 1230371 w 1565091"/>
                    <a:gd name="connsiteY19" fmla="*/ 2211634 h 2219098"/>
                    <a:gd name="connsiteX20" fmla="*/ 352821 w 1565091"/>
                    <a:gd name="connsiteY20" fmla="*/ 2211634 h 22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65091" h="2219098">
                      <a:moveTo>
                        <a:pt x="354180" y="2219098"/>
                      </a:moveTo>
                      <a:lnTo>
                        <a:pt x="60808" y="2219098"/>
                      </a:lnTo>
                      <a:cubicBezTo>
                        <a:pt x="21319" y="2089237"/>
                        <a:pt x="-93702" y="1748513"/>
                        <a:pt x="157217" y="1275531"/>
                      </a:cubicBezTo>
                      <a:cubicBezTo>
                        <a:pt x="207044" y="1615583"/>
                        <a:pt x="244111" y="1689614"/>
                        <a:pt x="296139" y="1920401"/>
                      </a:cubicBezTo>
                      <a:lnTo>
                        <a:pt x="306136" y="1968000"/>
                      </a:lnTo>
                      <a:lnTo>
                        <a:pt x="315921" y="1865616"/>
                      </a:lnTo>
                      <a:lnTo>
                        <a:pt x="323884" y="1798357"/>
                      </a:lnTo>
                      <a:lnTo>
                        <a:pt x="309982" y="1717604"/>
                      </a:lnTo>
                      <a:cubicBezTo>
                        <a:pt x="269129" y="1441309"/>
                        <a:pt x="249768" y="993023"/>
                        <a:pt x="456178" y="425775"/>
                      </a:cubicBezTo>
                      <a:cubicBezTo>
                        <a:pt x="465286" y="516403"/>
                        <a:pt x="474006" y="595214"/>
                        <a:pt x="482478" y="665339"/>
                      </a:cubicBezTo>
                      <a:lnTo>
                        <a:pt x="489661" y="719607"/>
                      </a:lnTo>
                      <a:lnTo>
                        <a:pt x="531217" y="528707"/>
                      </a:lnTo>
                      <a:cubicBezTo>
                        <a:pt x="598877" y="254442"/>
                        <a:pt x="675253" y="55468"/>
                        <a:pt x="756611" y="0"/>
                      </a:cubicBezTo>
                      <a:cubicBezTo>
                        <a:pt x="964981" y="261069"/>
                        <a:pt x="1106110" y="922339"/>
                        <a:pt x="1179997" y="1454283"/>
                      </a:cubicBezTo>
                      <a:lnTo>
                        <a:pt x="1190156" y="1533118"/>
                      </a:lnTo>
                      <a:lnTo>
                        <a:pt x="1229319" y="1393814"/>
                      </a:lnTo>
                      <a:cubicBezTo>
                        <a:pt x="1302866" y="1135771"/>
                        <a:pt x="1366149" y="898918"/>
                        <a:pt x="1368480" y="728830"/>
                      </a:cubicBezTo>
                      <a:cubicBezTo>
                        <a:pt x="1722838" y="1378200"/>
                        <a:pt x="1497914" y="2083367"/>
                        <a:pt x="1458424" y="2213228"/>
                      </a:cubicBezTo>
                      <a:lnTo>
                        <a:pt x="1234657" y="2199019"/>
                      </a:lnTo>
                      <a:lnTo>
                        <a:pt x="1230371" y="2211634"/>
                      </a:lnTo>
                      <a:lnTo>
                        <a:pt x="352821" y="221163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  <a:alpha val="71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出自【趣你的PPT】(微信:qunideppt)：最优质的PPT资源库"/>
                <p:cNvSpPr/>
                <p:nvPr/>
              </p:nvSpPr>
              <p:spPr>
                <a:xfrm flipH="1" flipV="1">
                  <a:off x="1468272" y="4912252"/>
                  <a:ext cx="1313841" cy="2118178"/>
                </a:xfrm>
                <a:custGeom>
                  <a:avLst/>
                  <a:gdLst>
                    <a:gd name="connsiteX0" fmla="*/ 354180 w 1565091"/>
                    <a:gd name="connsiteY0" fmla="*/ 2219098 h 2219098"/>
                    <a:gd name="connsiteX1" fmla="*/ 60808 w 1565091"/>
                    <a:gd name="connsiteY1" fmla="*/ 2219098 h 2219098"/>
                    <a:gd name="connsiteX2" fmla="*/ 157217 w 1565091"/>
                    <a:gd name="connsiteY2" fmla="*/ 1275531 h 2219098"/>
                    <a:gd name="connsiteX3" fmla="*/ 296139 w 1565091"/>
                    <a:gd name="connsiteY3" fmla="*/ 1920401 h 2219098"/>
                    <a:gd name="connsiteX4" fmla="*/ 306136 w 1565091"/>
                    <a:gd name="connsiteY4" fmla="*/ 1968000 h 2219098"/>
                    <a:gd name="connsiteX5" fmla="*/ 315921 w 1565091"/>
                    <a:gd name="connsiteY5" fmla="*/ 1865616 h 2219098"/>
                    <a:gd name="connsiteX6" fmla="*/ 323884 w 1565091"/>
                    <a:gd name="connsiteY6" fmla="*/ 1798357 h 2219098"/>
                    <a:gd name="connsiteX7" fmla="*/ 309982 w 1565091"/>
                    <a:gd name="connsiteY7" fmla="*/ 1717604 h 2219098"/>
                    <a:gd name="connsiteX8" fmla="*/ 456178 w 1565091"/>
                    <a:gd name="connsiteY8" fmla="*/ 425775 h 2219098"/>
                    <a:gd name="connsiteX9" fmla="*/ 482478 w 1565091"/>
                    <a:gd name="connsiteY9" fmla="*/ 665339 h 2219098"/>
                    <a:gd name="connsiteX10" fmla="*/ 489661 w 1565091"/>
                    <a:gd name="connsiteY10" fmla="*/ 719607 h 2219098"/>
                    <a:gd name="connsiteX11" fmla="*/ 531217 w 1565091"/>
                    <a:gd name="connsiteY11" fmla="*/ 528707 h 2219098"/>
                    <a:gd name="connsiteX12" fmla="*/ 756611 w 1565091"/>
                    <a:gd name="connsiteY12" fmla="*/ 0 h 2219098"/>
                    <a:gd name="connsiteX13" fmla="*/ 1179997 w 1565091"/>
                    <a:gd name="connsiteY13" fmla="*/ 1454283 h 2219098"/>
                    <a:gd name="connsiteX14" fmla="*/ 1190156 w 1565091"/>
                    <a:gd name="connsiteY14" fmla="*/ 1533118 h 2219098"/>
                    <a:gd name="connsiteX15" fmla="*/ 1229319 w 1565091"/>
                    <a:gd name="connsiteY15" fmla="*/ 1393814 h 2219098"/>
                    <a:gd name="connsiteX16" fmla="*/ 1368480 w 1565091"/>
                    <a:gd name="connsiteY16" fmla="*/ 728830 h 2219098"/>
                    <a:gd name="connsiteX17" fmla="*/ 1458424 w 1565091"/>
                    <a:gd name="connsiteY17" fmla="*/ 2213228 h 2219098"/>
                    <a:gd name="connsiteX18" fmla="*/ 1234657 w 1565091"/>
                    <a:gd name="connsiteY18" fmla="*/ 2199019 h 2219098"/>
                    <a:gd name="connsiteX19" fmla="*/ 1230371 w 1565091"/>
                    <a:gd name="connsiteY19" fmla="*/ 2211634 h 2219098"/>
                    <a:gd name="connsiteX20" fmla="*/ 352821 w 1565091"/>
                    <a:gd name="connsiteY20" fmla="*/ 2211634 h 2219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565091" h="2219098">
                      <a:moveTo>
                        <a:pt x="354180" y="2219098"/>
                      </a:moveTo>
                      <a:lnTo>
                        <a:pt x="60808" y="2219098"/>
                      </a:lnTo>
                      <a:cubicBezTo>
                        <a:pt x="21319" y="2089237"/>
                        <a:pt x="-93702" y="1748513"/>
                        <a:pt x="157217" y="1275531"/>
                      </a:cubicBezTo>
                      <a:cubicBezTo>
                        <a:pt x="207044" y="1615583"/>
                        <a:pt x="244111" y="1689614"/>
                        <a:pt x="296139" y="1920401"/>
                      </a:cubicBezTo>
                      <a:lnTo>
                        <a:pt x="306136" y="1968000"/>
                      </a:lnTo>
                      <a:lnTo>
                        <a:pt x="315921" y="1865616"/>
                      </a:lnTo>
                      <a:lnTo>
                        <a:pt x="323884" y="1798357"/>
                      </a:lnTo>
                      <a:lnTo>
                        <a:pt x="309982" y="1717604"/>
                      </a:lnTo>
                      <a:cubicBezTo>
                        <a:pt x="269129" y="1441309"/>
                        <a:pt x="249768" y="993023"/>
                        <a:pt x="456178" y="425775"/>
                      </a:cubicBezTo>
                      <a:cubicBezTo>
                        <a:pt x="465286" y="516403"/>
                        <a:pt x="474006" y="595214"/>
                        <a:pt x="482478" y="665339"/>
                      </a:cubicBezTo>
                      <a:lnTo>
                        <a:pt x="489661" y="719607"/>
                      </a:lnTo>
                      <a:lnTo>
                        <a:pt x="531217" y="528707"/>
                      </a:lnTo>
                      <a:cubicBezTo>
                        <a:pt x="598877" y="254442"/>
                        <a:pt x="675253" y="55468"/>
                        <a:pt x="756611" y="0"/>
                      </a:cubicBezTo>
                      <a:cubicBezTo>
                        <a:pt x="964981" y="261069"/>
                        <a:pt x="1106110" y="922339"/>
                        <a:pt x="1179997" y="1454283"/>
                      </a:cubicBezTo>
                      <a:lnTo>
                        <a:pt x="1190156" y="1533118"/>
                      </a:lnTo>
                      <a:lnTo>
                        <a:pt x="1229319" y="1393814"/>
                      </a:lnTo>
                      <a:cubicBezTo>
                        <a:pt x="1302866" y="1135771"/>
                        <a:pt x="1366149" y="898918"/>
                        <a:pt x="1368480" y="728830"/>
                      </a:cubicBezTo>
                      <a:cubicBezTo>
                        <a:pt x="1722838" y="1378200"/>
                        <a:pt x="1497914" y="2083367"/>
                        <a:pt x="1458424" y="2213228"/>
                      </a:cubicBezTo>
                      <a:lnTo>
                        <a:pt x="1234657" y="2199019"/>
                      </a:lnTo>
                      <a:lnTo>
                        <a:pt x="1230371" y="2211634"/>
                      </a:lnTo>
                      <a:lnTo>
                        <a:pt x="352821" y="2211634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  <a:alpha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1898407" y="2375770"/>
                <a:ext cx="387841" cy="380896"/>
                <a:chOff x="1925704" y="2375770"/>
                <a:chExt cx="298822" cy="293471"/>
              </a:xfrm>
            </p:grpSpPr>
            <p:sp>
              <p:nvSpPr>
                <p:cNvPr id="30" name="出自【趣你的PPT】(微信:qunideppt)：最优质的PPT资源库"/>
                <p:cNvSpPr/>
                <p:nvPr/>
              </p:nvSpPr>
              <p:spPr>
                <a:xfrm rot="1381283">
                  <a:off x="1925704" y="2375770"/>
                  <a:ext cx="212307" cy="293470"/>
                </a:xfrm>
                <a:custGeom>
                  <a:avLst/>
                  <a:gdLst>
                    <a:gd name="connsiteX0" fmla="*/ 1578177 w 1856586"/>
                    <a:gd name="connsiteY0" fmla="*/ 1560008 h 1820249"/>
                    <a:gd name="connsiteX1" fmla="*/ 471010 w 1856586"/>
                    <a:gd name="connsiteY1" fmla="*/ 1702162 h 1820249"/>
                    <a:gd name="connsiteX2" fmla="*/ 32840 w 1856586"/>
                    <a:gd name="connsiteY2" fmla="*/ 670188 h 1820249"/>
                    <a:gd name="connsiteX3" fmla="*/ 928294 w 1856586"/>
                    <a:gd name="connsiteY3" fmla="*/ -1 h 1820249"/>
                    <a:gd name="connsiteX4" fmla="*/ 1578177 w 1856586"/>
                    <a:gd name="connsiteY4" fmla="*/ 1560008 h 1820249"/>
                    <a:gd name="connsiteX0" fmla="*/ 1578265 w 1578265"/>
                    <a:gd name="connsiteY0" fmla="*/ 1808343 h 2068603"/>
                    <a:gd name="connsiteX1" fmla="*/ 471098 w 1578265"/>
                    <a:gd name="connsiteY1" fmla="*/ 1950497 h 2068603"/>
                    <a:gd name="connsiteX2" fmla="*/ 32928 w 1578265"/>
                    <a:gd name="connsiteY2" fmla="*/ 918523 h 2068603"/>
                    <a:gd name="connsiteX3" fmla="*/ 815089 w 1578265"/>
                    <a:gd name="connsiteY3" fmla="*/ 0 h 2068603"/>
                    <a:gd name="connsiteX4" fmla="*/ 1578265 w 1578265"/>
                    <a:gd name="connsiteY4" fmla="*/ 1808343 h 2068603"/>
                    <a:gd name="connsiteX0" fmla="*/ 1604329 w 1604329"/>
                    <a:gd name="connsiteY0" fmla="*/ 1808343 h 2047376"/>
                    <a:gd name="connsiteX1" fmla="*/ 497162 w 1604329"/>
                    <a:gd name="connsiteY1" fmla="*/ 1950497 h 2047376"/>
                    <a:gd name="connsiteX2" fmla="*/ 22830 w 1604329"/>
                    <a:gd name="connsiteY2" fmla="*/ 905019 h 2047376"/>
                    <a:gd name="connsiteX3" fmla="*/ 841153 w 1604329"/>
                    <a:gd name="connsiteY3" fmla="*/ 0 h 2047376"/>
                    <a:gd name="connsiteX4" fmla="*/ 1604329 w 1604329"/>
                    <a:gd name="connsiteY4" fmla="*/ 1808343 h 2047376"/>
                    <a:gd name="connsiteX0" fmla="*/ 1730044 w 1730044"/>
                    <a:gd name="connsiteY0" fmla="*/ 2081509 h 2217470"/>
                    <a:gd name="connsiteX1" fmla="*/ 498256 w 1730044"/>
                    <a:gd name="connsiteY1" fmla="*/ 1950497 h 2217470"/>
                    <a:gd name="connsiteX2" fmla="*/ 23924 w 1730044"/>
                    <a:gd name="connsiteY2" fmla="*/ 905019 h 2217470"/>
                    <a:gd name="connsiteX3" fmla="*/ 842247 w 1730044"/>
                    <a:gd name="connsiteY3" fmla="*/ 0 h 2217470"/>
                    <a:gd name="connsiteX4" fmla="*/ 1730044 w 1730044"/>
                    <a:gd name="connsiteY4" fmla="*/ 2081509 h 2217470"/>
                    <a:gd name="connsiteX0" fmla="*/ 1730920 w 1730920"/>
                    <a:gd name="connsiteY0" fmla="*/ 2081509 h 2238044"/>
                    <a:gd name="connsiteX1" fmla="*/ 484540 w 1730920"/>
                    <a:gd name="connsiteY1" fmla="*/ 2017158 h 2238044"/>
                    <a:gd name="connsiteX2" fmla="*/ 24800 w 1730920"/>
                    <a:gd name="connsiteY2" fmla="*/ 905019 h 2238044"/>
                    <a:gd name="connsiteX3" fmla="*/ 843123 w 1730920"/>
                    <a:gd name="connsiteY3" fmla="*/ 0 h 2238044"/>
                    <a:gd name="connsiteX4" fmla="*/ 1730920 w 1730920"/>
                    <a:gd name="connsiteY4" fmla="*/ 2081509 h 2238044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22777 w 1722777"/>
                    <a:gd name="connsiteY0" fmla="*/ 2081509 h 2252823"/>
                    <a:gd name="connsiteX1" fmla="*/ 476397 w 1722777"/>
                    <a:gd name="connsiteY1" fmla="*/ 2017158 h 2252823"/>
                    <a:gd name="connsiteX2" fmla="*/ 16657 w 1722777"/>
                    <a:gd name="connsiteY2" fmla="*/ 905019 h 2252823"/>
                    <a:gd name="connsiteX3" fmla="*/ 834980 w 1722777"/>
                    <a:gd name="connsiteY3" fmla="*/ 0 h 2252823"/>
                    <a:gd name="connsiteX4" fmla="*/ 1722777 w 1722777"/>
                    <a:gd name="connsiteY4" fmla="*/ 2081509 h 2252823"/>
                    <a:gd name="connsiteX0" fmla="*/ 1722777 w 1722777"/>
                    <a:gd name="connsiteY0" fmla="*/ 2081509 h 2252823"/>
                    <a:gd name="connsiteX1" fmla="*/ 476397 w 1722777"/>
                    <a:gd name="connsiteY1" fmla="*/ 2017158 h 2252823"/>
                    <a:gd name="connsiteX2" fmla="*/ 16657 w 1722777"/>
                    <a:gd name="connsiteY2" fmla="*/ 905019 h 2252823"/>
                    <a:gd name="connsiteX3" fmla="*/ 834980 w 1722777"/>
                    <a:gd name="connsiteY3" fmla="*/ 0 h 2252823"/>
                    <a:gd name="connsiteX4" fmla="*/ 1722777 w 1722777"/>
                    <a:gd name="connsiteY4" fmla="*/ 2081509 h 2252823"/>
                    <a:gd name="connsiteX0" fmla="*/ 1725151 w 1725151"/>
                    <a:gd name="connsiteY0" fmla="*/ 2081509 h 2246832"/>
                    <a:gd name="connsiteX1" fmla="*/ 478771 w 1725151"/>
                    <a:gd name="connsiteY1" fmla="*/ 2017158 h 2246832"/>
                    <a:gd name="connsiteX2" fmla="*/ 19031 w 1725151"/>
                    <a:gd name="connsiteY2" fmla="*/ 905019 h 2246832"/>
                    <a:gd name="connsiteX3" fmla="*/ 837354 w 1725151"/>
                    <a:gd name="connsiteY3" fmla="*/ 0 h 2246832"/>
                    <a:gd name="connsiteX4" fmla="*/ 1725151 w 1725151"/>
                    <a:gd name="connsiteY4" fmla="*/ 2081509 h 2246832"/>
                    <a:gd name="connsiteX0" fmla="*/ 1725151 w 1725151"/>
                    <a:gd name="connsiteY0" fmla="*/ 2118758 h 2284081"/>
                    <a:gd name="connsiteX1" fmla="*/ 478771 w 1725151"/>
                    <a:gd name="connsiteY1" fmla="*/ 2054407 h 2284081"/>
                    <a:gd name="connsiteX2" fmla="*/ 19031 w 1725151"/>
                    <a:gd name="connsiteY2" fmla="*/ 942268 h 2284081"/>
                    <a:gd name="connsiteX3" fmla="*/ 820360 w 1725151"/>
                    <a:gd name="connsiteY3" fmla="*/ 0 h 2284081"/>
                    <a:gd name="connsiteX4" fmla="*/ 1725151 w 1725151"/>
                    <a:gd name="connsiteY4" fmla="*/ 2118758 h 2284081"/>
                    <a:gd name="connsiteX0" fmla="*/ 1725151 w 1725151"/>
                    <a:gd name="connsiteY0" fmla="*/ 2118758 h 2284081"/>
                    <a:gd name="connsiteX1" fmla="*/ 478771 w 1725151"/>
                    <a:gd name="connsiteY1" fmla="*/ 2054407 h 2284081"/>
                    <a:gd name="connsiteX2" fmla="*/ 19031 w 1725151"/>
                    <a:gd name="connsiteY2" fmla="*/ 942268 h 2284081"/>
                    <a:gd name="connsiteX3" fmla="*/ 820360 w 1725151"/>
                    <a:gd name="connsiteY3" fmla="*/ 0 h 2284081"/>
                    <a:gd name="connsiteX4" fmla="*/ 1725151 w 1725151"/>
                    <a:gd name="connsiteY4" fmla="*/ 2118758 h 2284081"/>
                    <a:gd name="connsiteX0" fmla="*/ 1725151 w 1725151"/>
                    <a:gd name="connsiteY0" fmla="*/ 2118758 h 2261658"/>
                    <a:gd name="connsiteX1" fmla="*/ 478771 w 1725151"/>
                    <a:gd name="connsiteY1" fmla="*/ 2054407 h 2261658"/>
                    <a:gd name="connsiteX2" fmla="*/ 19031 w 1725151"/>
                    <a:gd name="connsiteY2" fmla="*/ 942268 h 2261658"/>
                    <a:gd name="connsiteX3" fmla="*/ 820360 w 1725151"/>
                    <a:gd name="connsiteY3" fmla="*/ 0 h 2261658"/>
                    <a:gd name="connsiteX4" fmla="*/ 1725151 w 1725151"/>
                    <a:gd name="connsiteY4" fmla="*/ 2118758 h 2261658"/>
                    <a:gd name="connsiteX0" fmla="*/ 1753080 w 1753080"/>
                    <a:gd name="connsiteY0" fmla="*/ 2150344 h 2274665"/>
                    <a:gd name="connsiteX1" fmla="*/ 477289 w 1753080"/>
                    <a:gd name="connsiteY1" fmla="*/ 2054407 h 2274665"/>
                    <a:gd name="connsiteX2" fmla="*/ 17549 w 1753080"/>
                    <a:gd name="connsiteY2" fmla="*/ 942268 h 2274665"/>
                    <a:gd name="connsiteX3" fmla="*/ 818878 w 1753080"/>
                    <a:gd name="connsiteY3" fmla="*/ 0 h 2274665"/>
                    <a:gd name="connsiteX4" fmla="*/ 1753080 w 1753080"/>
                    <a:gd name="connsiteY4" fmla="*/ 2150344 h 2274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3080" h="2274665">
                      <a:moveTo>
                        <a:pt x="1753080" y="2150344"/>
                      </a:moveTo>
                      <a:cubicBezTo>
                        <a:pt x="1343443" y="2381448"/>
                        <a:pt x="766544" y="2255753"/>
                        <a:pt x="477289" y="2054407"/>
                      </a:cubicBezTo>
                      <a:cubicBezTo>
                        <a:pt x="188034" y="1853061"/>
                        <a:pt x="-70699" y="1363202"/>
                        <a:pt x="17549" y="942268"/>
                      </a:cubicBezTo>
                      <a:cubicBezTo>
                        <a:pt x="45749" y="794011"/>
                        <a:pt x="142099" y="222867"/>
                        <a:pt x="818878" y="0"/>
                      </a:cubicBezTo>
                      <a:cubicBezTo>
                        <a:pt x="1035506" y="520003"/>
                        <a:pt x="1536452" y="1630341"/>
                        <a:pt x="1753080" y="2150344"/>
                      </a:cubicBezTo>
                      <a:close/>
                    </a:path>
                  </a:pathLst>
                </a:custGeom>
                <a:solidFill>
                  <a:srgbClr val="B2D7C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出自【趣你的PPT】(微信:qunideppt)：最优质的PPT资源库"/>
                <p:cNvSpPr/>
                <p:nvPr/>
              </p:nvSpPr>
              <p:spPr>
                <a:xfrm rot="20218717" flipH="1">
                  <a:off x="2012219" y="2375771"/>
                  <a:ext cx="212307" cy="293470"/>
                </a:xfrm>
                <a:custGeom>
                  <a:avLst/>
                  <a:gdLst>
                    <a:gd name="connsiteX0" fmla="*/ 1578177 w 1856586"/>
                    <a:gd name="connsiteY0" fmla="*/ 1560008 h 1820249"/>
                    <a:gd name="connsiteX1" fmla="*/ 471010 w 1856586"/>
                    <a:gd name="connsiteY1" fmla="*/ 1702162 h 1820249"/>
                    <a:gd name="connsiteX2" fmla="*/ 32840 w 1856586"/>
                    <a:gd name="connsiteY2" fmla="*/ 670188 h 1820249"/>
                    <a:gd name="connsiteX3" fmla="*/ 928294 w 1856586"/>
                    <a:gd name="connsiteY3" fmla="*/ -1 h 1820249"/>
                    <a:gd name="connsiteX4" fmla="*/ 1578177 w 1856586"/>
                    <a:gd name="connsiteY4" fmla="*/ 1560008 h 1820249"/>
                    <a:gd name="connsiteX0" fmla="*/ 1578265 w 1578265"/>
                    <a:gd name="connsiteY0" fmla="*/ 1808343 h 2068603"/>
                    <a:gd name="connsiteX1" fmla="*/ 471098 w 1578265"/>
                    <a:gd name="connsiteY1" fmla="*/ 1950497 h 2068603"/>
                    <a:gd name="connsiteX2" fmla="*/ 32928 w 1578265"/>
                    <a:gd name="connsiteY2" fmla="*/ 918523 h 2068603"/>
                    <a:gd name="connsiteX3" fmla="*/ 815089 w 1578265"/>
                    <a:gd name="connsiteY3" fmla="*/ 0 h 2068603"/>
                    <a:gd name="connsiteX4" fmla="*/ 1578265 w 1578265"/>
                    <a:gd name="connsiteY4" fmla="*/ 1808343 h 2068603"/>
                    <a:gd name="connsiteX0" fmla="*/ 1604329 w 1604329"/>
                    <a:gd name="connsiteY0" fmla="*/ 1808343 h 2047376"/>
                    <a:gd name="connsiteX1" fmla="*/ 497162 w 1604329"/>
                    <a:gd name="connsiteY1" fmla="*/ 1950497 h 2047376"/>
                    <a:gd name="connsiteX2" fmla="*/ 22830 w 1604329"/>
                    <a:gd name="connsiteY2" fmla="*/ 905019 h 2047376"/>
                    <a:gd name="connsiteX3" fmla="*/ 841153 w 1604329"/>
                    <a:gd name="connsiteY3" fmla="*/ 0 h 2047376"/>
                    <a:gd name="connsiteX4" fmla="*/ 1604329 w 1604329"/>
                    <a:gd name="connsiteY4" fmla="*/ 1808343 h 2047376"/>
                    <a:gd name="connsiteX0" fmla="*/ 1730044 w 1730044"/>
                    <a:gd name="connsiteY0" fmla="*/ 2081509 h 2217470"/>
                    <a:gd name="connsiteX1" fmla="*/ 498256 w 1730044"/>
                    <a:gd name="connsiteY1" fmla="*/ 1950497 h 2217470"/>
                    <a:gd name="connsiteX2" fmla="*/ 23924 w 1730044"/>
                    <a:gd name="connsiteY2" fmla="*/ 905019 h 2217470"/>
                    <a:gd name="connsiteX3" fmla="*/ 842247 w 1730044"/>
                    <a:gd name="connsiteY3" fmla="*/ 0 h 2217470"/>
                    <a:gd name="connsiteX4" fmla="*/ 1730044 w 1730044"/>
                    <a:gd name="connsiteY4" fmla="*/ 2081509 h 2217470"/>
                    <a:gd name="connsiteX0" fmla="*/ 1730920 w 1730920"/>
                    <a:gd name="connsiteY0" fmla="*/ 2081509 h 2238044"/>
                    <a:gd name="connsiteX1" fmla="*/ 484540 w 1730920"/>
                    <a:gd name="connsiteY1" fmla="*/ 2017158 h 2238044"/>
                    <a:gd name="connsiteX2" fmla="*/ 24800 w 1730920"/>
                    <a:gd name="connsiteY2" fmla="*/ 905019 h 2238044"/>
                    <a:gd name="connsiteX3" fmla="*/ 843123 w 1730920"/>
                    <a:gd name="connsiteY3" fmla="*/ 0 h 2238044"/>
                    <a:gd name="connsiteX4" fmla="*/ 1730920 w 1730920"/>
                    <a:gd name="connsiteY4" fmla="*/ 2081509 h 2238044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30085 w 1730085"/>
                    <a:gd name="connsiteY0" fmla="*/ 2081509 h 2252823"/>
                    <a:gd name="connsiteX1" fmla="*/ 483705 w 1730085"/>
                    <a:gd name="connsiteY1" fmla="*/ 2017158 h 2252823"/>
                    <a:gd name="connsiteX2" fmla="*/ 23965 w 1730085"/>
                    <a:gd name="connsiteY2" fmla="*/ 905019 h 2252823"/>
                    <a:gd name="connsiteX3" fmla="*/ 842288 w 1730085"/>
                    <a:gd name="connsiteY3" fmla="*/ 0 h 2252823"/>
                    <a:gd name="connsiteX4" fmla="*/ 1730085 w 1730085"/>
                    <a:gd name="connsiteY4" fmla="*/ 2081509 h 2252823"/>
                    <a:gd name="connsiteX0" fmla="*/ 1722777 w 1722777"/>
                    <a:gd name="connsiteY0" fmla="*/ 2081509 h 2252823"/>
                    <a:gd name="connsiteX1" fmla="*/ 476397 w 1722777"/>
                    <a:gd name="connsiteY1" fmla="*/ 2017158 h 2252823"/>
                    <a:gd name="connsiteX2" fmla="*/ 16657 w 1722777"/>
                    <a:gd name="connsiteY2" fmla="*/ 905019 h 2252823"/>
                    <a:gd name="connsiteX3" fmla="*/ 834980 w 1722777"/>
                    <a:gd name="connsiteY3" fmla="*/ 0 h 2252823"/>
                    <a:gd name="connsiteX4" fmla="*/ 1722777 w 1722777"/>
                    <a:gd name="connsiteY4" fmla="*/ 2081509 h 2252823"/>
                    <a:gd name="connsiteX0" fmla="*/ 1722777 w 1722777"/>
                    <a:gd name="connsiteY0" fmla="*/ 2081509 h 2252823"/>
                    <a:gd name="connsiteX1" fmla="*/ 476397 w 1722777"/>
                    <a:gd name="connsiteY1" fmla="*/ 2017158 h 2252823"/>
                    <a:gd name="connsiteX2" fmla="*/ 16657 w 1722777"/>
                    <a:gd name="connsiteY2" fmla="*/ 905019 h 2252823"/>
                    <a:gd name="connsiteX3" fmla="*/ 834980 w 1722777"/>
                    <a:gd name="connsiteY3" fmla="*/ 0 h 2252823"/>
                    <a:gd name="connsiteX4" fmla="*/ 1722777 w 1722777"/>
                    <a:gd name="connsiteY4" fmla="*/ 2081509 h 2252823"/>
                    <a:gd name="connsiteX0" fmla="*/ 1725151 w 1725151"/>
                    <a:gd name="connsiteY0" fmla="*/ 2081509 h 2246832"/>
                    <a:gd name="connsiteX1" fmla="*/ 478771 w 1725151"/>
                    <a:gd name="connsiteY1" fmla="*/ 2017158 h 2246832"/>
                    <a:gd name="connsiteX2" fmla="*/ 19031 w 1725151"/>
                    <a:gd name="connsiteY2" fmla="*/ 905019 h 2246832"/>
                    <a:gd name="connsiteX3" fmla="*/ 837354 w 1725151"/>
                    <a:gd name="connsiteY3" fmla="*/ 0 h 2246832"/>
                    <a:gd name="connsiteX4" fmla="*/ 1725151 w 1725151"/>
                    <a:gd name="connsiteY4" fmla="*/ 2081509 h 2246832"/>
                    <a:gd name="connsiteX0" fmla="*/ 1725151 w 1725151"/>
                    <a:gd name="connsiteY0" fmla="*/ 2118758 h 2284081"/>
                    <a:gd name="connsiteX1" fmla="*/ 478771 w 1725151"/>
                    <a:gd name="connsiteY1" fmla="*/ 2054407 h 2284081"/>
                    <a:gd name="connsiteX2" fmla="*/ 19031 w 1725151"/>
                    <a:gd name="connsiteY2" fmla="*/ 942268 h 2284081"/>
                    <a:gd name="connsiteX3" fmla="*/ 820360 w 1725151"/>
                    <a:gd name="connsiteY3" fmla="*/ 0 h 2284081"/>
                    <a:gd name="connsiteX4" fmla="*/ 1725151 w 1725151"/>
                    <a:gd name="connsiteY4" fmla="*/ 2118758 h 2284081"/>
                    <a:gd name="connsiteX0" fmla="*/ 1725151 w 1725151"/>
                    <a:gd name="connsiteY0" fmla="*/ 2118758 h 2284081"/>
                    <a:gd name="connsiteX1" fmla="*/ 478771 w 1725151"/>
                    <a:gd name="connsiteY1" fmla="*/ 2054407 h 2284081"/>
                    <a:gd name="connsiteX2" fmla="*/ 19031 w 1725151"/>
                    <a:gd name="connsiteY2" fmla="*/ 942268 h 2284081"/>
                    <a:gd name="connsiteX3" fmla="*/ 820360 w 1725151"/>
                    <a:gd name="connsiteY3" fmla="*/ 0 h 2284081"/>
                    <a:gd name="connsiteX4" fmla="*/ 1725151 w 1725151"/>
                    <a:gd name="connsiteY4" fmla="*/ 2118758 h 2284081"/>
                    <a:gd name="connsiteX0" fmla="*/ 1725151 w 1725151"/>
                    <a:gd name="connsiteY0" fmla="*/ 2118758 h 2261658"/>
                    <a:gd name="connsiteX1" fmla="*/ 478771 w 1725151"/>
                    <a:gd name="connsiteY1" fmla="*/ 2054407 h 2261658"/>
                    <a:gd name="connsiteX2" fmla="*/ 19031 w 1725151"/>
                    <a:gd name="connsiteY2" fmla="*/ 942268 h 2261658"/>
                    <a:gd name="connsiteX3" fmla="*/ 820360 w 1725151"/>
                    <a:gd name="connsiteY3" fmla="*/ 0 h 2261658"/>
                    <a:gd name="connsiteX4" fmla="*/ 1725151 w 1725151"/>
                    <a:gd name="connsiteY4" fmla="*/ 2118758 h 2261658"/>
                    <a:gd name="connsiteX0" fmla="*/ 1753080 w 1753080"/>
                    <a:gd name="connsiteY0" fmla="*/ 2150344 h 2274665"/>
                    <a:gd name="connsiteX1" fmla="*/ 477289 w 1753080"/>
                    <a:gd name="connsiteY1" fmla="*/ 2054407 h 2274665"/>
                    <a:gd name="connsiteX2" fmla="*/ 17549 w 1753080"/>
                    <a:gd name="connsiteY2" fmla="*/ 942268 h 2274665"/>
                    <a:gd name="connsiteX3" fmla="*/ 818878 w 1753080"/>
                    <a:gd name="connsiteY3" fmla="*/ 0 h 2274665"/>
                    <a:gd name="connsiteX4" fmla="*/ 1753080 w 1753080"/>
                    <a:gd name="connsiteY4" fmla="*/ 2150344 h 2274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53080" h="2274665">
                      <a:moveTo>
                        <a:pt x="1753080" y="2150344"/>
                      </a:moveTo>
                      <a:cubicBezTo>
                        <a:pt x="1343443" y="2381448"/>
                        <a:pt x="766544" y="2255753"/>
                        <a:pt x="477289" y="2054407"/>
                      </a:cubicBezTo>
                      <a:cubicBezTo>
                        <a:pt x="188034" y="1853061"/>
                        <a:pt x="-70699" y="1363202"/>
                        <a:pt x="17549" y="942268"/>
                      </a:cubicBezTo>
                      <a:cubicBezTo>
                        <a:pt x="45749" y="794011"/>
                        <a:pt x="142099" y="222867"/>
                        <a:pt x="818878" y="0"/>
                      </a:cubicBezTo>
                      <a:cubicBezTo>
                        <a:pt x="1035506" y="520003"/>
                        <a:pt x="1536452" y="1630341"/>
                        <a:pt x="1753080" y="2150344"/>
                      </a:cubicBezTo>
                      <a:close/>
                    </a:path>
                  </a:pathLst>
                </a:custGeom>
                <a:solidFill>
                  <a:srgbClr val="83A09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出自【趣你的PPT】(微信:qunideppt)：最优质的PPT资源库"/>
              <p:cNvSpPr/>
              <p:nvPr/>
            </p:nvSpPr>
            <p:spPr>
              <a:xfrm flipH="1">
                <a:off x="2072363" y="3101916"/>
                <a:ext cx="130798" cy="3326267"/>
              </a:xfrm>
              <a:custGeom>
                <a:avLst/>
                <a:gdLst>
                  <a:gd name="connsiteX0" fmla="*/ 72899 w 268577"/>
                  <a:gd name="connsiteY0" fmla="*/ 0 h 3256954"/>
                  <a:gd name="connsiteX1" fmla="*/ 182591 w 268577"/>
                  <a:gd name="connsiteY1" fmla="*/ 0 h 3256954"/>
                  <a:gd name="connsiteX2" fmla="*/ 268577 w 268577"/>
                  <a:gd name="connsiteY2" fmla="*/ 206778 h 3256954"/>
                  <a:gd name="connsiteX3" fmla="*/ 255490 w 268577"/>
                  <a:gd name="connsiteY3" fmla="*/ 1792598 h 3256954"/>
                  <a:gd name="connsiteX4" fmla="*/ 234139 w 268577"/>
                  <a:gd name="connsiteY4" fmla="*/ 1841751 h 3256954"/>
                  <a:gd name="connsiteX5" fmla="*/ 232498 w 268577"/>
                  <a:gd name="connsiteY5" fmla="*/ 1842805 h 3256954"/>
                  <a:gd name="connsiteX6" fmla="*/ 232498 w 268577"/>
                  <a:gd name="connsiteY6" fmla="*/ 3148273 h 3256954"/>
                  <a:gd name="connsiteX7" fmla="*/ 5193 w 268577"/>
                  <a:gd name="connsiteY7" fmla="*/ 3148273 h 3256954"/>
                  <a:gd name="connsiteX8" fmla="*/ 5193 w 268577"/>
                  <a:gd name="connsiteY8" fmla="*/ 1817125 h 3256954"/>
                  <a:gd name="connsiteX9" fmla="*/ 0 w 268577"/>
                  <a:gd name="connsiteY9" fmla="*/ 1792598 h 3256954"/>
                  <a:gd name="connsiteX10" fmla="*/ 0 w 268577"/>
                  <a:gd name="connsiteY10" fmla="*/ 181821 h 3256954"/>
                  <a:gd name="connsiteX11" fmla="*/ 72899 w 268577"/>
                  <a:gd name="connsiteY11" fmla="*/ 0 h 3256954"/>
                  <a:gd name="connsiteX0" fmla="*/ 72899 w 268577"/>
                  <a:gd name="connsiteY0" fmla="*/ 0 h 3256954"/>
                  <a:gd name="connsiteX1" fmla="*/ 268577 w 268577"/>
                  <a:gd name="connsiteY1" fmla="*/ 206778 h 3256954"/>
                  <a:gd name="connsiteX2" fmla="*/ 255490 w 268577"/>
                  <a:gd name="connsiteY2" fmla="*/ 1792598 h 3256954"/>
                  <a:gd name="connsiteX3" fmla="*/ 234139 w 268577"/>
                  <a:gd name="connsiteY3" fmla="*/ 1841751 h 3256954"/>
                  <a:gd name="connsiteX4" fmla="*/ 232498 w 268577"/>
                  <a:gd name="connsiteY4" fmla="*/ 1842805 h 3256954"/>
                  <a:gd name="connsiteX5" fmla="*/ 232498 w 268577"/>
                  <a:gd name="connsiteY5" fmla="*/ 3148273 h 3256954"/>
                  <a:gd name="connsiteX6" fmla="*/ 5193 w 268577"/>
                  <a:gd name="connsiteY6" fmla="*/ 3148273 h 3256954"/>
                  <a:gd name="connsiteX7" fmla="*/ 5193 w 268577"/>
                  <a:gd name="connsiteY7" fmla="*/ 1817125 h 3256954"/>
                  <a:gd name="connsiteX8" fmla="*/ 0 w 268577"/>
                  <a:gd name="connsiteY8" fmla="*/ 1792598 h 3256954"/>
                  <a:gd name="connsiteX9" fmla="*/ 0 w 268577"/>
                  <a:gd name="connsiteY9" fmla="*/ 181821 h 3256954"/>
                  <a:gd name="connsiteX10" fmla="*/ 72899 w 268577"/>
                  <a:gd name="connsiteY10" fmla="*/ 0 h 3256954"/>
                  <a:gd name="connsiteX0" fmla="*/ 72899 w 255490"/>
                  <a:gd name="connsiteY0" fmla="*/ 0 h 3256954"/>
                  <a:gd name="connsiteX1" fmla="*/ 255490 w 255490"/>
                  <a:gd name="connsiteY1" fmla="*/ 1792598 h 3256954"/>
                  <a:gd name="connsiteX2" fmla="*/ 234139 w 255490"/>
                  <a:gd name="connsiteY2" fmla="*/ 1841751 h 3256954"/>
                  <a:gd name="connsiteX3" fmla="*/ 232498 w 255490"/>
                  <a:gd name="connsiteY3" fmla="*/ 1842805 h 3256954"/>
                  <a:gd name="connsiteX4" fmla="*/ 232498 w 255490"/>
                  <a:gd name="connsiteY4" fmla="*/ 3148273 h 3256954"/>
                  <a:gd name="connsiteX5" fmla="*/ 5193 w 255490"/>
                  <a:gd name="connsiteY5" fmla="*/ 3148273 h 3256954"/>
                  <a:gd name="connsiteX6" fmla="*/ 5193 w 255490"/>
                  <a:gd name="connsiteY6" fmla="*/ 1817125 h 3256954"/>
                  <a:gd name="connsiteX7" fmla="*/ 0 w 255490"/>
                  <a:gd name="connsiteY7" fmla="*/ 1792598 h 3256954"/>
                  <a:gd name="connsiteX8" fmla="*/ 0 w 255490"/>
                  <a:gd name="connsiteY8" fmla="*/ 181821 h 3256954"/>
                  <a:gd name="connsiteX9" fmla="*/ 72899 w 255490"/>
                  <a:gd name="connsiteY9" fmla="*/ 0 h 3256954"/>
                  <a:gd name="connsiteX0" fmla="*/ 72899 w 255490"/>
                  <a:gd name="connsiteY0" fmla="*/ 0 h 3256954"/>
                  <a:gd name="connsiteX1" fmla="*/ 255490 w 255490"/>
                  <a:gd name="connsiteY1" fmla="*/ 1792598 h 3256954"/>
                  <a:gd name="connsiteX2" fmla="*/ 234139 w 255490"/>
                  <a:gd name="connsiteY2" fmla="*/ 1841751 h 3256954"/>
                  <a:gd name="connsiteX3" fmla="*/ 232498 w 255490"/>
                  <a:gd name="connsiteY3" fmla="*/ 3148273 h 3256954"/>
                  <a:gd name="connsiteX4" fmla="*/ 5193 w 255490"/>
                  <a:gd name="connsiteY4" fmla="*/ 3148273 h 3256954"/>
                  <a:gd name="connsiteX5" fmla="*/ 5193 w 255490"/>
                  <a:gd name="connsiteY5" fmla="*/ 1817125 h 3256954"/>
                  <a:gd name="connsiteX6" fmla="*/ 0 w 255490"/>
                  <a:gd name="connsiteY6" fmla="*/ 1792598 h 3256954"/>
                  <a:gd name="connsiteX7" fmla="*/ 0 w 255490"/>
                  <a:gd name="connsiteY7" fmla="*/ 181821 h 3256954"/>
                  <a:gd name="connsiteX8" fmla="*/ 72899 w 255490"/>
                  <a:gd name="connsiteY8" fmla="*/ 0 h 3256954"/>
                  <a:gd name="connsiteX0" fmla="*/ 72899 w 255490"/>
                  <a:gd name="connsiteY0" fmla="*/ 0 h 3286852"/>
                  <a:gd name="connsiteX1" fmla="*/ 255490 w 255490"/>
                  <a:gd name="connsiteY1" fmla="*/ 1792598 h 3286852"/>
                  <a:gd name="connsiteX2" fmla="*/ 234139 w 255490"/>
                  <a:gd name="connsiteY2" fmla="*/ 1841751 h 3286852"/>
                  <a:gd name="connsiteX3" fmla="*/ 123316 w 255490"/>
                  <a:gd name="connsiteY3" fmla="*/ 3189216 h 3286852"/>
                  <a:gd name="connsiteX4" fmla="*/ 5193 w 255490"/>
                  <a:gd name="connsiteY4" fmla="*/ 3148273 h 3286852"/>
                  <a:gd name="connsiteX5" fmla="*/ 5193 w 255490"/>
                  <a:gd name="connsiteY5" fmla="*/ 1817125 h 3286852"/>
                  <a:gd name="connsiteX6" fmla="*/ 0 w 255490"/>
                  <a:gd name="connsiteY6" fmla="*/ 1792598 h 3286852"/>
                  <a:gd name="connsiteX7" fmla="*/ 0 w 255490"/>
                  <a:gd name="connsiteY7" fmla="*/ 181821 h 3286852"/>
                  <a:gd name="connsiteX8" fmla="*/ 72899 w 255490"/>
                  <a:gd name="connsiteY8" fmla="*/ 0 h 3286852"/>
                  <a:gd name="connsiteX0" fmla="*/ 72899 w 255490"/>
                  <a:gd name="connsiteY0" fmla="*/ 0 h 3298973"/>
                  <a:gd name="connsiteX1" fmla="*/ 255490 w 255490"/>
                  <a:gd name="connsiteY1" fmla="*/ 1792598 h 3298973"/>
                  <a:gd name="connsiteX2" fmla="*/ 234139 w 255490"/>
                  <a:gd name="connsiteY2" fmla="*/ 1841751 h 3298973"/>
                  <a:gd name="connsiteX3" fmla="*/ 123316 w 255490"/>
                  <a:gd name="connsiteY3" fmla="*/ 3189216 h 3298973"/>
                  <a:gd name="connsiteX4" fmla="*/ 5193 w 255490"/>
                  <a:gd name="connsiteY4" fmla="*/ 3148273 h 3298973"/>
                  <a:gd name="connsiteX5" fmla="*/ 5193 w 255490"/>
                  <a:gd name="connsiteY5" fmla="*/ 1817125 h 3298973"/>
                  <a:gd name="connsiteX6" fmla="*/ 0 w 255490"/>
                  <a:gd name="connsiteY6" fmla="*/ 1792598 h 3298973"/>
                  <a:gd name="connsiteX7" fmla="*/ 0 w 255490"/>
                  <a:gd name="connsiteY7" fmla="*/ 181821 h 3298973"/>
                  <a:gd name="connsiteX8" fmla="*/ 72899 w 255490"/>
                  <a:gd name="connsiteY8" fmla="*/ 0 h 3298973"/>
                  <a:gd name="connsiteX0" fmla="*/ 72899 w 255994"/>
                  <a:gd name="connsiteY0" fmla="*/ 0 h 3298973"/>
                  <a:gd name="connsiteX1" fmla="*/ 255490 w 255994"/>
                  <a:gd name="connsiteY1" fmla="*/ 1792598 h 3298973"/>
                  <a:gd name="connsiteX2" fmla="*/ 123316 w 255994"/>
                  <a:gd name="connsiteY2" fmla="*/ 3189216 h 3298973"/>
                  <a:gd name="connsiteX3" fmla="*/ 5193 w 255994"/>
                  <a:gd name="connsiteY3" fmla="*/ 3148273 h 3298973"/>
                  <a:gd name="connsiteX4" fmla="*/ 5193 w 255994"/>
                  <a:gd name="connsiteY4" fmla="*/ 1817125 h 3298973"/>
                  <a:gd name="connsiteX5" fmla="*/ 0 w 255994"/>
                  <a:gd name="connsiteY5" fmla="*/ 1792598 h 3298973"/>
                  <a:gd name="connsiteX6" fmla="*/ 0 w 255994"/>
                  <a:gd name="connsiteY6" fmla="*/ 181821 h 3298973"/>
                  <a:gd name="connsiteX7" fmla="*/ 72899 w 255994"/>
                  <a:gd name="connsiteY7" fmla="*/ 0 h 3298973"/>
                  <a:gd name="connsiteX0" fmla="*/ 72899 w 125240"/>
                  <a:gd name="connsiteY0" fmla="*/ 0 h 3298973"/>
                  <a:gd name="connsiteX1" fmla="*/ 123316 w 125240"/>
                  <a:gd name="connsiteY1" fmla="*/ 3189216 h 3298973"/>
                  <a:gd name="connsiteX2" fmla="*/ 5193 w 125240"/>
                  <a:gd name="connsiteY2" fmla="*/ 3148273 h 3298973"/>
                  <a:gd name="connsiteX3" fmla="*/ 5193 w 125240"/>
                  <a:gd name="connsiteY3" fmla="*/ 1817125 h 3298973"/>
                  <a:gd name="connsiteX4" fmla="*/ 0 w 125240"/>
                  <a:gd name="connsiteY4" fmla="*/ 1792598 h 3298973"/>
                  <a:gd name="connsiteX5" fmla="*/ 0 w 125240"/>
                  <a:gd name="connsiteY5" fmla="*/ 181821 h 3298973"/>
                  <a:gd name="connsiteX6" fmla="*/ 72899 w 125240"/>
                  <a:gd name="connsiteY6" fmla="*/ 0 h 3298973"/>
                  <a:gd name="connsiteX0" fmla="*/ 86547 w 125941"/>
                  <a:gd name="connsiteY0" fmla="*/ 0 h 3312620"/>
                  <a:gd name="connsiteX1" fmla="*/ 123316 w 125941"/>
                  <a:gd name="connsiteY1" fmla="*/ 3202863 h 3312620"/>
                  <a:gd name="connsiteX2" fmla="*/ 5193 w 125941"/>
                  <a:gd name="connsiteY2" fmla="*/ 3161920 h 3312620"/>
                  <a:gd name="connsiteX3" fmla="*/ 5193 w 125941"/>
                  <a:gd name="connsiteY3" fmla="*/ 1830772 h 3312620"/>
                  <a:gd name="connsiteX4" fmla="*/ 0 w 125941"/>
                  <a:gd name="connsiteY4" fmla="*/ 1806245 h 3312620"/>
                  <a:gd name="connsiteX5" fmla="*/ 0 w 125941"/>
                  <a:gd name="connsiteY5" fmla="*/ 195468 h 3312620"/>
                  <a:gd name="connsiteX6" fmla="*/ 86547 w 125941"/>
                  <a:gd name="connsiteY6" fmla="*/ 0 h 3312620"/>
                  <a:gd name="connsiteX0" fmla="*/ 86547 w 125941"/>
                  <a:gd name="connsiteY0" fmla="*/ 0 h 3312620"/>
                  <a:gd name="connsiteX1" fmla="*/ 123316 w 125941"/>
                  <a:gd name="connsiteY1" fmla="*/ 3202863 h 3312620"/>
                  <a:gd name="connsiteX2" fmla="*/ 5193 w 125941"/>
                  <a:gd name="connsiteY2" fmla="*/ 3161920 h 3312620"/>
                  <a:gd name="connsiteX3" fmla="*/ 5193 w 125941"/>
                  <a:gd name="connsiteY3" fmla="*/ 1830772 h 3312620"/>
                  <a:gd name="connsiteX4" fmla="*/ 0 w 125941"/>
                  <a:gd name="connsiteY4" fmla="*/ 1806245 h 3312620"/>
                  <a:gd name="connsiteX5" fmla="*/ 0 w 125941"/>
                  <a:gd name="connsiteY5" fmla="*/ 195468 h 3312620"/>
                  <a:gd name="connsiteX6" fmla="*/ 86547 w 125941"/>
                  <a:gd name="connsiteY6" fmla="*/ 0 h 3312620"/>
                  <a:gd name="connsiteX0" fmla="*/ 113843 w 130798"/>
                  <a:gd name="connsiteY0" fmla="*/ 0 h 3326267"/>
                  <a:gd name="connsiteX1" fmla="*/ 123316 w 130798"/>
                  <a:gd name="connsiteY1" fmla="*/ 3216510 h 3326267"/>
                  <a:gd name="connsiteX2" fmla="*/ 5193 w 130798"/>
                  <a:gd name="connsiteY2" fmla="*/ 3175567 h 3326267"/>
                  <a:gd name="connsiteX3" fmla="*/ 5193 w 130798"/>
                  <a:gd name="connsiteY3" fmla="*/ 1844419 h 3326267"/>
                  <a:gd name="connsiteX4" fmla="*/ 0 w 130798"/>
                  <a:gd name="connsiteY4" fmla="*/ 1819892 h 3326267"/>
                  <a:gd name="connsiteX5" fmla="*/ 0 w 130798"/>
                  <a:gd name="connsiteY5" fmla="*/ 209115 h 3326267"/>
                  <a:gd name="connsiteX6" fmla="*/ 113843 w 130798"/>
                  <a:gd name="connsiteY6" fmla="*/ 0 h 3326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798" h="3326267">
                    <a:moveTo>
                      <a:pt x="113843" y="0"/>
                    </a:moveTo>
                    <a:cubicBezTo>
                      <a:pt x="134396" y="501233"/>
                      <a:pt x="134600" y="2691798"/>
                      <a:pt x="123316" y="3216510"/>
                    </a:cubicBezTo>
                    <a:cubicBezTo>
                      <a:pt x="115710" y="3468423"/>
                      <a:pt x="12626" y="3213004"/>
                      <a:pt x="5193" y="3175567"/>
                    </a:cubicBezTo>
                    <a:lnTo>
                      <a:pt x="5193" y="1844419"/>
                    </a:lnTo>
                    <a:lnTo>
                      <a:pt x="0" y="1819892"/>
                    </a:lnTo>
                    <a:lnTo>
                      <a:pt x="0" y="209115"/>
                    </a:lnTo>
                    <a:cubicBezTo>
                      <a:pt x="0" y="170724"/>
                      <a:pt x="73582" y="0"/>
                      <a:pt x="113843" y="0"/>
                    </a:cubicBezTo>
                    <a:close/>
                  </a:path>
                </a:pathLst>
              </a:custGeom>
              <a:solidFill>
                <a:srgbClr val="B884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1973734" y="3101916"/>
                <a:ext cx="130798" cy="3326267"/>
              </a:xfrm>
              <a:custGeom>
                <a:avLst/>
                <a:gdLst>
                  <a:gd name="connsiteX0" fmla="*/ 72899 w 268577"/>
                  <a:gd name="connsiteY0" fmla="*/ 0 h 3256954"/>
                  <a:gd name="connsiteX1" fmla="*/ 182591 w 268577"/>
                  <a:gd name="connsiteY1" fmla="*/ 0 h 3256954"/>
                  <a:gd name="connsiteX2" fmla="*/ 268577 w 268577"/>
                  <a:gd name="connsiteY2" fmla="*/ 206778 h 3256954"/>
                  <a:gd name="connsiteX3" fmla="*/ 255490 w 268577"/>
                  <a:gd name="connsiteY3" fmla="*/ 1792598 h 3256954"/>
                  <a:gd name="connsiteX4" fmla="*/ 234139 w 268577"/>
                  <a:gd name="connsiteY4" fmla="*/ 1841751 h 3256954"/>
                  <a:gd name="connsiteX5" fmla="*/ 232498 w 268577"/>
                  <a:gd name="connsiteY5" fmla="*/ 1842805 h 3256954"/>
                  <a:gd name="connsiteX6" fmla="*/ 232498 w 268577"/>
                  <a:gd name="connsiteY6" fmla="*/ 3148273 h 3256954"/>
                  <a:gd name="connsiteX7" fmla="*/ 5193 w 268577"/>
                  <a:gd name="connsiteY7" fmla="*/ 3148273 h 3256954"/>
                  <a:gd name="connsiteX8" fmla="*/ 5193 w 268577"/>
                  <a:gd name="connsiteY8" fmla="*/ 1817125 h 3256954"/>
                  <a:gd name="connsiteX9" fmla="*/ 0 w 268577"/>
                  <a:gd name="connsiteY9" fmla="*/ 1792598 h 3256954"/>
                  <a:gd name="connsiteX10" fmla="*/ 0 w 268577"/>
                  <a:gd name="connsiteY10" fmla="*/ 181821 h 3256954"/>
                  <a:gd name="connsiteX11" fmla="*/ 72899 w 268577"/>
                  <a:gd name="connsiteY11" fmla="*/ 0 h 3256954"/>
                  <a:gd name="connsiteX0" fmla="*/ 72899 w 268577"/>
                  <a:gd name="connsiteY0" fmla="*/ 0 h 3256954"/>
                  <a:gd name="connsiteX1" fmla="*/ 268577 w 268577"/>
                  <a:gd name="connsiteY1" fmla="*/ 206778 h 3256954"/>
                  <a:gd name="connsiteX2" fmla="*/ 255490 w 268577"/>
                  <a:gd name="connsiteY2" fmla="*/ 1792598 h 3256954"/>
                  <a:gd name="connsiteX3" fmla="*/ 234139 w 268577"/>
                  <a:gd name="connsiteY3" fmla="*/ 1841751 h 3256954"/>
                  <a:gd name="connsiteX4" fmla="*/ 232498 w 268577"/>
                  <a:gd name="connsiteY4" fmla="*/ 1842805 h 3256954"/>
                  <a:gd name="connsiteX5" fmla="*/ 232498 w 268577"/>
                  <a:gd name="connsiteY5" fmla="*/ 3148273 h 3256954"/>
                  <a:gd name="connsiteX6" fmla="*/ 5193 w 268577"/>
                  <a:gd name="connsiteY6" fmla="*/ 3148273 h 3256954"/>
                  <a:gd name="connsiteX7" fmla="*/ 5193 w 268577"/>
                  <a:gd name="connsiteY7" fmla="*/ 1817125 h 3256954"/>
                  <a:gd name="connsiteX8" fmla="*/ 0 w 268577"/>
                  <a:gd name="connsiteY8" fmla="*/ 1792598 h 3256954"/>
                  <a:gd name="connsiteX9" fmla="*/ 0 w 268577"/>
                  <a:gd name="connsiteY9" fmla="*/ 181821 h 3256954"/>
                  <a:gd name="connsiteX10" fmla="*/ 72899 w 268577"/>
                  <a:gd name="connsiteY10" fmla="*/ 0 h 3256954"/>
                  <a:gd name="connsiteX0" fmla="*/ 72899 w 255490"/>
                  <a:gd name="connsiteY0" fmla="*/ 0 h 3256954"/>
                  <a:gd name="connsiteX1" fmla="*/ 255490 w 255490"/>
                  <a:gd name="connsiteY1" fmla="*/ 1792598 h 3256954"/>
                  <a:gd name="connsiteX2" fmla="*/ 234139 w 255490"/>
                  <a:gd name="connsiteY2" fmla="*/ 1841751 h 3256954"/>
                  <a:gd name="connsiteX3" fmla="*/ 232498 w 255490"/>
                  <a:gd name="connsiteY3" fmla="*/ 1842805 h 3256954"/>
                  <a:gd name="connsiteX4" fmla="*/ 232498 w 255490"/>
                  <a:gd name="connsiteY4" fmla="*/ 3148273 h 3256954"/>
                  <a:gd name="connsiteX5" fmla="*/ 5193 w 255490"/>
                  <a:gd name="connsiteY5" fmla="*/ 3148273 h 3256954"/>
                  <a:gd name="connsiteX6" fmla="*/ 5193 w 255490"/>
                  <a:gd name="connsiteY6" fmla="*/ 1817125 h 3256954"/>
                  <a:gd name="connsiteX7" fmla="*/ 0 w 255490"/>
                  <a:gd name="connsiteY7" fmla="*/ 1792598 h 3256954"/>
                  <a:gd name="connsiteX8" fmla="*/ 0 w 255490"/>
                  <a:gd name="connsiteY8" fmla="*/ 181821 h 3256954"/>
                  <a:gd name="connsiteX9" fmla="*/ 72899 w 255490"/>
                  <a:gd name="connsiteY9" fmla="*/ 0 h 3256954"/>
                  <a:gd name="connsiteX0" fmla="*/ 72899 w 255490"/>
                  <a:gd name="connsiteY0" fmla="*/ 0 h 3256954"/>
                  <a:gd name="connsiteX1" fmla="*/ 255490 w 255490"/>
                  <a:gd name="connsiteY1" fmla="*/ 1792598 h 3256954"/>
                  <a:gd name="connsiteX2" fmla="*/ 234139 w 255490"/>
                  <a:gd name="connsiteY2" fmla="*/ 1841751 h 3256954"/>
                  <a:gd name="connsiteX3" fmla="*/ 232498 w 255490"/>
                  <a:gd name="connsiteY3" fmla="*/ 3148273 h 3256954"/>
                  <a:gd name="connsiteX4" fmla="*/ 5193 w 255490"/>
                  <a:gd name="connsiteY4" fmla="*/ 3148273 h 3256954"/>
                  <a:gd name="connsiteX5" fmla="*/ 5193 w 255490"/>
                  <a:gd name="connsiteY5" fmla="*/ 1817125 h 3256954"/>
                  <a:gd name="connsiteX6" fmla="*/ 0 w 255490"/>
                  <a:gd name="connsiteY6" fmla="*/ 1792598 h 3256954"/>
                  <a:gd name="connsiteX7" fmla="*/ 0 w 255490"/>
                  <a:gd name="connsiteY7" fmla="*/ 181821 h 3256954"/>
                  <a:gd name="connsiteX8" fmla="*/ 72899 w 255490"/>
                  <a:gd name="connsiteY8" fmla="*/ 0 h 3256954"/>
                  <a:gd name="connsiteX0" fmla="*/ 72899 w 255490"/>
                  <a:gd name="connsiteY0" fmla="*/ 0 h 3286852"/>
                  <a:gd name="connsiteX1" fmla="*/ 255490 w 255490"/>
                  <a:gd name="connsiteY1" fmla="*/ 1792598 h 3286852"/>
                  <a:gd name="connsiteX2" fmla="*/ 234139 w 255490"/>
                  <a:gd name="connsiteY2" fmla="*/ 1841751 h 3286852"/>
                  <a:gd name="connsiteX3" fmla="*/ 123316 w 255490"/>
                  <a:gd name="connsiteY3" fmla="*/ 3189216 h 3286852"/>
                  <a:gd name="connsiteX4" fmla="*/ 5193 w 255490"/>
                  <a:gd name="connsiteY4" fmla="*/ 3148273 h 3286852"/>
                  <a:gd name="connsiteX5" fmla="*/ 5193 w 255490"/>
                  <a:gd name="connsiteY5" fmla="*/ 1817125 h 3286852"/>
                  <a:gd name="connsiteX6" fmla="*/ 0 w 255490"/>
                  <a:gd name="connsiteY6" fmla="*/ 1792598 h 3286852"/>
                  <a:gd name="connsiteX7" fmla="*/ 0 w 255490"/>
                  <a:gd name="connsiteY7" fmla="*/ 181821 h 3286852"/>
                  <a:gd name="connsiteX8" fmla="*/ 72899 w 255490"/>
                  <a:gd name="connsiteY8" fmla="*/ 0 h 3286852"/>
                  <a:gd name="connsiteX0" fmla="*/ 72899 w 255490"/>
                  <a:gd name="connsiteY0" fmla="*/ 0 h 3298973"/>
                  <a:gd name="connsiteX1" fmla="*/ 255490 w 255490"/>
                  <a:gd name="connsiteY1" fmla="*/ 1792598 h 3298973"/>
                  <a:gd name="connsiteX2" fmla="*/ 234139 w 255490"/>
                  <a:gd name="connsiteY2" fmla="*/ 1841751 h 3298973"/>
                  <a:gd name="connsiteX3" fmla="*/ 123316 w 255490"/>
                  <a:gd name="connsiteY3" fmla="*/ 3189216 h 3298973"/>
                  <a:gd name="connsiteX4" fmla="*/ 5193 w 255490"/>
                  <a:gd name="connsiteY4" fmla="*/ 3148273 h 3298973"/>
                  <a:gd name="connsiteX5" fmla="*/ 5193 w 255490"/>
                  <a:gd name="connsiteY5" fmla="*/ 1817125 h 3298973"/>
                  <a:gd name="connsiteX6" fmla="*/ 0 w 255490"/>
                  <a:gd name="connsiteY6" fmla="*/ 1792598 h 3298973"/>
                  <a:gd name="connsiteX7" fmla="*/ 0 w 255490"/>
                  <a:gd name="connsiteY7" fmla="*/ 181821 h 3298973"/>
                  <a:gd name="connsiteX8" fmla="*/ 72899 w 255490"/>
                  <a:gd name="connsiteY8" fmla="*/ 0 h 3298973"/>
                  <a:gd name="connsiteX0" fmla="*/ 72899 w 255994"/>
                  <a:gd name="connsiteY0" fmla="*/ 0 h 3298973"/>
                  <a:gd name="connsiteX1" fmla="*/ 255490 w 255994"/>
                  <a:gd name="connsiteY1" fmla="*/ 1792598 h 3298973"/>
                  <a:gd name="connsiteX2" fmla="*/ 123316 w 255994"/>
                  <a:gd name="connsiteY2" fmla="*/ 3189216 h 3298973"/>
                  <a:gd name="connsiteX3" fmla="*/ 5193 w 255994"/>
                  <a:gd name="connsiteY3" fmla="*/ 3148273 h 3298973"/>
                  <a:gd name="connsiteX4" fmla="*/ 5193 w 255994"/>
                  <a:gd name="connsiteY4" fmla="*/ 1817125 h 3298973"/>
                  <a:gd name="connsiteX5" fmla="*/ 0 w 255994"/>
                  <a:gd name="connsiteY5" fmla="*/ 1792598 h 3298973"/>
                  <a:gd name="connsiteX6" fmla="*/ 0 w 255994"/>
                  <a:gd name="connsiteY6" fmla="*/ 181821 h 3298973"/>
                  <a:gd name="connsiteX7" fmla="*/ 72899 w 255994"/>
                  <a:gd name="connsiteY7" fmla="*/ 0 h 3298973"/>
                  <a:gd name="connsiteX0" fmla="*/ 72899 w 125240"/>
                  <a:gd name="connsiteY0" fmla="*/ 0 h 3298973"/>
                  <a:gd name="connsiteX1" fmla="*/ 123316 w 125240"/>
                  <a:gd name="connsiteY1" fmla="*/ 3189216 h 3298973"/>
                  <a:gd name="connsiteX2" fmla="*/ 5193 w 125240"/>
                  <a:gd name="connsiteY2" fmla="*/ 3148273 h 3298973"/>
                  <a:gd name="connsiteX3" fmla="*/ 5193 w 125240"/>
                  <a:gd name="connsiteY3" fmla="*/ 1817125 h 3298973"/>
                  <a:gd name="connsiteX4" fmla="*/ 0 w 125240"/>
                  <a:gd name="connsiteY4" fmla="*/ 1792598 h 3298973"/>
                  <a:gd name="connsiteX5" fmla="*/ 0 w 125240"/>
                  <a:gd name="connsiteY5" fmla="*/ 181821 h 3298973"/>
                  <a:gd name="connsiteX6" fmla="*/ 72899 w 125240"/>
                  <a:gd name="connsiteY6" fmla="*/ 0 h 3298973"/>
                  <a:gd name="connsiteX0" fmla="*/ 86547 w 125941"/>
                  <a:gd name="connsiteY0" fmla="*/ 0 h 3312620"/>
                  <a:gd name="connsiteX1" fmla="*/ 123316 w 125941"/>
                  <a:gd name="connsiteY1" fmla="*/ 3202863 h 3312620"/>
                  <a:gd name="connsiteX2" fmla="*/ 5193 w 125941"/>
                  <a:gd name="connsiteY2" fmla="*/ 3161920 h 3312620"/>
                  <a:gd name="connsiteX3" fmla="*/ 5193 w 125941"/>
                  <a:gd name="connsiteY3" fmla="*/ 1830772 h 3312620"/>
                  <a:gd name="connsiteX4" fmla="*/ 0 w 125941"/>
                  <a:gd name="connsiteY4" fmla="*/ 1806245 h 3312620"/>
                  <a:gd name="connsiteX5" fmla="*/ 0 w 125941"/>
                  <a:gd name="connsiteY5" fmla="*/ 195468 h 3312620"/>
                  <a:gd name="connsiteX6" fmla="*/ 86547 w 125941"/>
                  <a:gd name="connsiteY6" fmla="*/ 0 h 3312620"/>
                  <a:gd name="connsiteX0" fmla="*/ 86547 w 125941"/>
                  <a:gd name="connsiteY0" fmla="*/ 0 h 3312620"/>
                  <a:gd name="connsiteX1" fmla="*/ 123316 w 125941"/>
                  <a:gd name="connsiteY1" fmla="*/ 3202863 h 3312620"/>
                  <a:gd name="connsiteX2" fmla="*/ 5193 w 125941"/>
                  <a:gd name="connsiteY2" fmla="*/ 3161920 h 3312620"/>
                  <a:gd name="connsiteX3" fmla="*/ 5193 w 125941"/>
                  <a:gd name="connsiteY3" fmla="*/ 1830772 h 3312620"/>
                  <a:gd name="connsiteX4" fmla="*/ 0 w 125941"/>
                  <a:gd name="connsiteY4" fmla="*/ 1806245 h 3312620"/>
                  <a:gd name="connsiteX5" fmla="*/ 0 w 125941"/>
                  <a:gd name="connsiteY5" fmla="*/ 195468 h 3312620"/>
                  <a:gd name="connsiteX6" fmla="*/ 86547 w 125941"/>
                  <a:gd name="connsiteY6" fmla="*/ 0 h 3312620"/>
                  <a:gd name="connsiteX0" fmla="*/ 113843 w 130798"/>
                  <a:gd name="connsiteY0" fmla="*/ 0 h 3326267"/>
                  <a:gd name="connsiteX1" fmla="*/ 123316 w 130798"/>
                  <a:gd name="connsiteY1" fmla="*/ 3216510 h 3326267"/>
                  <a:gd name="connsiteX2" fmla="*/ 5193 w 130798"/>
                  <a:gd name="connsiteY2" fmla="*/ 3175567 h 3326267"/>
                  <a:gd name="connsiteX3" fmla="*/ 5193 w 130798"/>
                  <a:gd name="connsiteY3" fmla="*/ 1844419 h 3326267"/>
                  <a:gd name="connsiteX4" fmla="*/ 0 w 130798"/>
                  <a:gd name="connsiteY4" fmla="*/ 1819892 h 3326267"/>
                  <a:gd name="connsiteX5" fmla="*/ 0 w 130798"/>
                  <a:gd name="connsiteY5" fmla="*/ 209115 h 3326267"/>
                  <a:gd name="connsiteX6" fmla="*/ 113843 w 130798"/>
                  <a:gd name="connsiteY6" fmla="*/ 0 h 3326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798" h="3326267">
                    <a:moveTo>
                      <a:pt x="113843" y="0"/>
                    </a:moveTo>
                    <a:cubicBezTo>
                      <a:pt x="134396" y="501233"/>
                      <a:pt x="134600" y="2691798"/>
                      <a:pt x="123316" y="3216510"/>
                    </a:cubicBezTo>
                    <a:cubicBezTo>
                      <a:pt x="115710" y="3468423"/>
                      <a:pt x="12626" y="3213004"/>
                      <a:pt x="5193" y="3175567"/>
                    </a:cubicBezTo>
                    <a:lnTo>
                      <a:pt x="5193" y="1844419"/>
                    </a:lnTo>
                    <a:lnTo>
                      <a:pt x="0" y="1819892"/>
                    </a:lnTo>
                    <a:lnTo>
                      <a:pt x="0" y="209115"/>
                    </a:lnTo>
                    <a:cubicBezTo>
                      <a:pt x="0" y="170724"/>
                      <a:pt x="73582" y="0"/>
                      <a:pt x="113843" y="0"/>
                    </a:cubicBezTo>
                    <a:close/>
                  </a:path>
                </a:pathLst>
              </a:custGeom>
              <a:solidFill>
                <a:srgbClr val="F9B1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442697" y="1937983"/>
              <a:ext cx="1149670" cy="408747"/>
            </a:xfrm>
            <a:custGeom>
              <a:avLst/>
              <a:gdLst>
                <a:gd name="connsiteX0" fmla="*/ 0 w 2187215"/>
                <a:gd name="connsiteY0" fmla="*/ 144148 h 864869"/>
                <a:gd name="connsiteX1" fmla="*/ 144148 w 2187215"/>
                <a:gd name="connsiteY1" fmla="*/ 0 h 864869"/>
                <a:gd name="connsiteX2" fmla="*/ 2043067 w 2187215"/>
                <a:gd name="connsiteY2" fmla="*/ 0 h 864869"/>
                <a:gd name="connsiteX3" fmla="*/ 2187215 w 2187215"/>
                <a:gd name="connsiteY3" fmla="*/ 144148 h 864869"/>
                <a:gd name="connsiteX4" fmla="*/ 2187215 w 2187215"/>
                <a:gd name="connsiteY4" fmla="*/ 720721 h 864869"/>
                <a:gd name="connsiteX5" fmla="*/ 2043067 w 2187215"/>
                <a:gd name="connsiteY5" fmla="*/ 864869 h 864869"/>
                <a:gd name="connsiteX6" fmla="*/ 144148 w 2187215"/>
                <a:gd name="connsiteY6" fmla="*/ 864869 h 864869"/>
                <a:gd name="connsiteX7" fmla="*/ 0 w 2187215"/>
                <a:gd name="connsiteY7" fmla="*/ 720721 h 864869"/>
                <a:gd name="connsiteX8" fmla="*/ 0 w 2187215"/>
                <a:gd name="connsiteY8" fmla="*/ 144148 h 864869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0 w 2187215"/>
                <a:gd name="connsiteY7" fmla="*/ 9094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0 w 2187215"/>
                <a:gd name="connsiteY0" fmla="*/ 332833 h 1053554"/>
                <a:gd name="connsiteX1" fmla="*/ 855348 w 2187215"/>
                <a:gd name="connsiteY1" fmla="*/ 0 h 1053554"/>
                <a:gd name="connsiteX2" fmla="*/ 2043067 w 2187215"/>
                <a:gd name="connsiteY2" fmla="*/ 188685 h 1053554"/>
                <a:gd name="connsiteX3" fmla="*/ 2187215 w 2187215"/>
                <a:gd name="connsiteY3" fmla="*/ 332833 h 1053554"/>
                <a:gd name="connsiteX4" fmla="*/ 2187215 w 2187215"/>
                <a:gd name="connsiteY4" fmla="*/ 909406 h 1053554"/>
                <a:gd name="connsiteX5" fmla="*/ 2043067 w 2187215"/>
                <a:gd name="connsiteY5" fmla="*/ 1053554 h 1053554"/>
                <a:gd name="connsiteX6" fmla="*/ 144148 w 2187215"/>
                <a:gd name="connsiteY6" fmla="*/ 1053554 h 1053554"/>
                <a:gd name="connsiteX7" fmla="*/ 203200 w 2187215"/>
                <a:gd name="connsiteY7" fmla="*/ 503006 h 1053554"/>
                <a:gd name="connsiteX8" fmla="*/ 0 w 2187215"/>
                <a:gd name="connsiteY8" fmla="*/ 332833 h 1053554"/>
                <a:gd name="connsiteX0" fmla="*/ 896507 w 2067722"/>
                <a:gd name="connsiteY0" fmla="*/ 492491 h 1053554"/>
                <a:gd name="connsiteX1" fmla="*/ 735855 w 2067722"/>
                <a:gd name="connsiteY1" fmla="*/ 0 h 1053554"/>
                <a:gd name="connsiteX2" fmla="*/ 1923574 w 2067722"/>
                <a:gd name="connsiteY2" fmla="*/ 188685 h 1053554"/>
                <a:gd name="connsiteX3" fmla="*/ 2067722 w 2067722"/>
                <a:gd name="connsiteY3" fmla="*/ 332833 h 1053554"/>
                <a:gd name="connsiteX4" fmla="*/ 2067722 w 2067722"/>
                <a:gd name="connsiteY4" fmla="*/ 909406 h 1053554"/>
                <a:gd name="connsiteX5" fmla="*/ 1923574 w 2067722"/>
                <a:gd name="connsiteY5" fmla="*/ 1053554 h 1053554"/>
                <a:gd name="connsiteX6" fmla="*/ 24655 w 2067722"/>
                <a:gd name="connsiteY6" fmla="*/ 1053554 h 1053554"/>
                <a:gd name="connsiteX7" fmla="*/ 83707 w 2067722"/>
                <a:gd name="connsiteY7" fmla="*/ 503006 h 1053554"/>
                <a:gd name="connsiteX8" fmla="*/ 896507 w 2067722"/>
                <a:gd name="connsiteY8" fmla="*/ 492491 h 1053554"/>
                <a:gd name="connsiteX0" fmla="*/ 891984 w 2063199"/>
                <a:gd name="connsiteY0" fmla="*/ 492491 h 1053554"/>
                <a:gd name="connsiteX1" fmla="*/ 731332 w 2063199"/>
                <a:gd name="connsiteY1" fmla="*/ 0 h 1053554"/>
                <a:gd name="connsiteX2" fmla="*/ 1919051 w 2063199"/>
                <a:gd name="connsiteY2" fmla="*/ 188685 h 1053554"/>
                <a:gd name="connsiteX3" fmla="*/ 2063199 w 2063199"/>
                <a:gd name="connsiteY3" fmla="*/ 332833 h 1053554"/>
                <a:gd name="connsiteX4" fmla="*/ 2063199 w 2063199"/>
                <a:gd name="connsiteY4" fmla="*/ 909406 h 1053554"/>
                <a:gd name="connsiteX5" fmla="*/ 1919051 w 2063199"/>
                <a:gd name="connsiteY5" fmla="*/ 1053554 h 1053554"/>
                <a:gd name="connsiteX6" fmla="*/ 20132 w 2063199"/>
                <a:gd name="connsiteY6" fmla="*/ 1053554 h 1053554"/>
                <a:gd name="connsiteX7" fmla="*/ 122727 w 2063199"/>
                <a:gd name="connsiteY7" fmla="*/ 764263 h 1053554"/>
                <a:gd name="connsiteX8" fmla="*/ 891984 w 2063199"/>
                <a:gd name="connsiteY8" fmla="*/ 492491 h 1053554"/>
                <a:gd name="connsiteX0" fmla="*/ 904102 w 2075317"/>
                <a:gd name="connsiteY0" fmla="*/ 492491 h 1053554"/>
                <a:gd name="connsiteX1" fmla="*/ 743450 w 2075317"/>
                <a:gd name="connsiteY1" fmla="*/ 0 h 1053554"/>
                <a:gd name="connsiteX2" fmla="*/ 1931169 w 2075317"/>
                <a:gd name="connsiteY2" fmla="*/ 188685 h 1053554"/>
                <a:gd name="connsiteX3" fmla="*/ 2075317 w 2075317"/>
                <a:gd name="connsiteY3" fmla="*/ 332833 h 1053554"/>
                <a:gd name="connsiteX4" fmla="*/ 2075317 w 2075317"/>
                <a:gd name="connsiteY4" fmla="*/ 909406 h 1053554"/>
                <a:gd name="connsiteX5" fmla="*/ 1931169 w 2075317"/>
                <a:gd name="connsiteY5" fmla="*/ 1053554 h 1053554"/>
                <a:gd name="connsiteX6" fmla="*/ 32250 w 2075317"/>
                <a:gd name="connsiteY6" fmla="*/ 1053554 h 1053554"/>
                <a:gd name="connsiteX7" fmla="*/ 134845 w 2075317"/>
                <a:gd name="connsiteY7" fmla="*/ 764263 h 1053554"/>
                <a:gd name="connsiteX8" fmla="*/ 904102 w 2075317"/>
                <a:gd name="connsiteY8" fmla="*/ 492491 h 1053554"/>
                <a:gd name="connsiteX0" fmla="*/ 897224 w 2068439"/>
                <a:gd name="connsiteY0" fmla="*/ 492491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897224 w 2068439"/>
                <a:gd name="connsiteY8" fmla="*/ 492491 h 1053554"/>
                <a:gd name="connsiteX0" fmla="*/ 505338 w 2068439"/>
                <a:gd name="connsiteY0" fmla="*/ 652148 h 1053554"/>
                <a:gd name="connsiteX1" fmla="*/ 736572 w 2068439"/>
                <a:gd name="connsiteY1" fmla="*/ 0 h 1053554"/>
                <a:gd name="connsiteX2" fmla="*/ 1924291 w 2068439"/>
                <a:gd name="connsiteY2" fmla="*/ 188685 h 1053554"/>
                <a:gd name="connsiteX3" fmla="*/ 2068439 w 2068439"/>
                <a:gd name="connsiteY3" fmla="*/ 332833 h 1053554"/>
                <a:gd name="connsiteX4" fmla="*/ 2068439 w 2068439"/>
                <a:gd name="connsiteY4" fmla="*/ 909406 h 1053554"/>
                <a:gd name="connsiteX5" fmla="*/ 1924291 w 2068439"/>
                <a:gd name="connsiteY5" fmla="*/ 1053554 h 1053554"/>
                <a:gd name="connsiteX6" fmla="*/ 25372 w 2068439"/>
                <a:gd name="connsiteY6" fmla="*/ 1053554 h 1053554"/>
                <a:gd name="connsiteX7" fmla="*/ 171510 w 2068439"/>
                <a:gd name="connsiteY7" fmla="*/ 706206 h 1053554"/>
                <a:gd name="connsiteX8" fmla="*/ 505338 w 2068439"/>
                <a:gd name="connsiteY8" fmla="*/ 652148 h 1053554"/>
                <a:gd name="connsiteX0" fmla="*/ 505338 w 2068439"/>
                <a:gd name="connsiteY0" fmla="*/ 463463 h 864869"/>
                <a:gd name="connsiteX1" fmla="*/ 809144 w 2068439"/>
                <a:gd name="connsiteY1" fmla="*/ 43544 h 864869"/>
                <a:gd name="connsiteX2" fmla="*/ 1924291 w 2068439"/>
                <a:gd name="connsiteY2" fmla="*/ 0 h 864869"/>
                <a:gd name="connsiteX3" fmla="*/ 2068439 w 2068439"/>
                <a:gd name="connsiteY3" fmla="*/ 144148 h 864869"/>
                <a:gd name="connsiteX4" fmla="*/ 2068439 w 2068439"/>
                <a:gd name="connsiteY4" fmla="*/ 720721 h 864869"/>
                <a:gd name="connsiteX5" fmla="*/ 1924291 w 2068439"/>
                <a:gd name="connsiteY5" fmla="*/ 864869 h 864869"/>
                <a:gd name="connsiteX6" fmla="*/ 25372 w 2068439"/>
                <a:gd name="connsiteY6" fmla="*/ 864869 h 864869"/>
                <a:gd name="connsiteX7" fmla="*/ 171510 w 2068439"/>
                <a:gd name="connsiteY7" fmla="*/ 517521 h 864869"/>
                <a:gd name="connsiteX8" fmla="*/ 505338 w 2068439"/>
                <a:gd name="connsiteY8" fmla="*/ 463463 h 864869"/>
                <a:gd name="connsiteX0" fmla="*/ 516443 w 2079544"/>
                <a:gd name="connsiteY0" fmla="*/ 463463 h 864869"/>
                <a:gd name="connsiteX1" fmla="*/ 820249 w 2079544"/>
                <a:gd name="connsiteY1" fmla="*/ 43544 h 864869"/>
                <a:gd name="connsiteX2" fmla="*/ 1935396 w 2079544"/>
                <a:gd name="connsiteY2" fmla="*/ 0 h 864869"/>
                <a:gd name="connsiteX3" fmla="*/ 2079544 w 2079544"/>
                <a:gd name="connsiteY3" fmla="*/ 144148 h 864869"/>
                <a:gd name="connsiteX4" fmla="*/ 2079544 w 2079544"/>
                <a:gd name="connsiteY4" fmla="*/ 720721 h 864869"/>
                <a:gd name="connsiteX5" fmla="*/ 1935396 w 2079544"/>
                <a:gd name="connsiteY5" fmla="*/ 864869 h 864869"/>
                <a:gd name="connsiteX6" fmla="*/ 36477 w 2079544"/>
                <a:gd name="connsiteY6" fmla="*/ 864869 h 864869"/>
                <a:gd name="connsiteX7" fmla="*/ 182615 w 2079544"/>
                <a:gd name="connsiteY7" fmla="*/ 517521 h 864869"/>
                <a:gd name="connsiteX8" fmla="*/ 516443 w 2079544"/>
                <a:gd name="connsiteY8" fmla="*/ 463463 h 864869"/>
                <a:gd name="connsiteX0" fmla="*/ 564441 w 2127542"/>
                <a:gd name="connsiteY0" fmla="*/ 463463 h 864869"/>
                <a:gd name="connsiteX1" fmla="*/ 868247 w 2127542"/>
                <a:gd name="connsiteY1" fmla="*/ 43544 h 864869"/>
                <a:gd name="connsiteX2" fmla="*/ 1983394 w 2127542"/>
                <a:gd name="connsiteY2" fmla="*/ 0 h 864869"/>
                <a:gd name="connsiteX3" fmla="*/ 2127542 w 2127542"/>
                <a:gd name="connsiteY3" fmla="*/ 144148 h 864869"/>
                <a:gd name="connsiteX4" fmla="*/ 2127542 w 2127542"/>
                <a:gd name="connsiteY4" fmla="*/ 720721 h 864869"/>
                <a:gd name="connsiteX5" fmla="*/ 1983394 w 2127542"/>
                <a:gd name="connsiteY5" fmla="*/ 864869 h 864869"/>
                <a:gd name="connsiteX6" fmla="*/ 26418 w 2127542"/>
                <a:gd name="connsiteY6" fmla="*/ 864869 h 864869"/>
                <a:gd name="connsiteX7" fmla="*/ 230613 w 2127542"/>
                <a:gd name="connsiteY7" fmla="*/ 517521 h 864869"/>
                <a:gd name="connsiteX8" fmla="*/ 564441 w 2127542"/>
                <a:gd name="connsiteY8" fmla="*/ 463463 h 864869"/>
                <a:gd name="connsiteX0" fmla="*/ 568802 w 2131903"/>
                <a:gd name="connsiteY0" fmla="*/ 463463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568802 w 2131903"/>
                <a:gd name="connsiteY8" fmla="*/ 463463 h 864869"/>
                <a:gd name="connsiteX0" fmla="*/ 917145 w 2131903"/>
                <a:gd name="connsiteY0" fmla="*/ 7537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17145 w 2131903"/>
                <a:gd name="connsiteY8" fmla="*/ 753749 h 864869"/>
                <a:gd name="connsiteX0" fmla="*/ 931659 w 2131903"/>
                <a:gd name="connsiteY0" fmla="*/ 448949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931659 w 2131903"/>
                <a:gd name="connsiteY8" fmla="*/ 448949 h 864869"/>
                <a:gd name="connsiteX0" fmla="*/ 815544 w 2131903"/>
                <a:gd name="connsiteY0" fmla="*/ 608606 h 864869"/>
                <a:gd name="connsiteX1" fmla="*/ 872608 w 2131903"/>
                <a:gd name="connsiteY1" fmla="*/ 43544 h 864869"/>
                <a:gd name="connsiteX2" fmla="*/ 1987755 w 2131903"/>
                <a:gd name="connsiteY2" fmla="*/ 0 h 864869"/>
                <a:gd name="connsiteX3" fmla="*/ 2131903 w 2131903"/>
                <a:gd name="connsiteY3" fmla="*/ 144148 h 864869"/>
                <a:gd name="connsiteX4" fmla="*/ 2131903 w 2131903"/>
                <a:gd name="connsiteY4" fmla="*/ 720721 h 864869"/>
                <a:gd name="connsiteX5" fmla="*/ 1987755 w 2131903"/>
                <a:gd name="connsiteY5" fmla="*/ 864869 h 864869"/>
                <a:gd name="connsiteX6" fmla="*/ 30779 w 2131903"/>
                <a:gd name="connsiteY6" fmla="*/ 864869 h 864869"/>
                <a:gd name="connsiteX7" fmla="*/ 205945 w 2131903"/>
                <a:gd name="connsiteY7" fmla="*/ 575578 h 864869"/>
                <a:gd name="connsiteX8" fmla="*/ 815544 w 2131903"/>
                <a:gd name="connsiteY8" fmla="*/ 608606 h 864869"/>
                <a:gd name="connsiteX0" fmla="*/ 850614 w 2166973"/>
                <a:gd name="connsiteY0" fmla="*/ 608606 h 864869"/>
                <a:gd name="connsiteX1" fmla="*/ 907678 w 2166973"/>
                <a:gd name="connsiteY1" fmla="*/ 43544 h 864869"/>
                <a:gd name="connsiteX2" fmla="*/ 2022825 w 2166973"/>
                <a:gd name="connsiteY2" fmla="*/ 0 h 864869"/>
                <a:gd name="connsiteX3" fmla="*/ 2166973 w 2166973"/>
                <a:gd name="connsiteY3" fmla="*/ 144148 h 864869"/>
                <a:gd name="connsiteX4" fmla="*/ 2166973 w 2166973"/>
                <a:gd name="connsiteY4" fmla="*/ 720721 h 864869"/>
                <a:gd name="connsiteX5" fmla="*/ 2022825 w 2166973"/>
                <a:gd name="connsiteY5" fmla="*/ 864869 h 864869"/>
                <a:gd name="connsiteX6" fmla="*/ 65849 w 2166973"/>
                <a:gd name="connsiteY6" fmla="*/ 864869 h 864869"/>
                <a:gd name="connsiteX7" fmla="*/ 124901 w 2166973"/>
                <a:gd name="connsiteY7" fmla="*/ 575578 h 864869"/>
                <a:gd name="connsiteX8" fmla="*/ 850614 w 2166973"/>
                <a:gd name="connsiteY8" fmla="*/ 608606 h 864869"/>
                <a:gd name="connsiteX0" fmla="*/ 943849 w 2260208"/>
                <a:gd name="connsiteY0" fmla="*/ 6086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43849 w 2260208"/>
                <a:gd name="connsiteY8" fmla="*/ 608606 h 864869"/>
                <a:gd name="connsiteX0" fmla="*/ 914821 w 2260208"/>
                <a:gd name="connsiteY0" fmla="*/ 507006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8" fmla="*/ 914821 w 2260208"/>
                <a:gd name="connsiteY8" fmla="*/ 507006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1000913 w 2260208"/>
                <a:gd name="connsiteY1" fmla="*/ 43544 h 864869"/>
                <a:gd name="connsiteX2" fmla="*/ 2116060 w 2260208"/>
                <a:gd name="connsiteY2" fmla="*/ 0 h 864869"/>
                <a:gd name="connsiteX3" fmla="*/ 2260208 w 2260208"/>
                <a:gd name="connsiteY3" fmla="*/ 144148 h 864869"/>
                <a:gd name="connsiteX4" fmla="*/ 2260208 w 2260208"/>
                <a:gd name="connsiteY4" fmla="*/ 720721 h 864869"/>
                <a:gd name="connsiteX5" fmla="*/ 2116060 w 2260208"/>
                <a:gd name="connsiteY5" fmla="*/ 864869 h 864869"/>
                <a:gd name="connsiteX6" fmla="*/ 28456 w 2260208"/>
                <a:gd name="connsiteY6" fmla="*/ 864869 h 864869"/>
                <a:gd name="connsiteX7" fmla="*/ 218136 w 2260208"/>
                <a:gd name="connsiteY7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682593 w 2260208"/>
                <a:gd name="connsiteY1" fmla="*/ 608770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218136 w 2260208"/>
                <a:gd name="connsiteY0" fmla="*/ 575578 h 864869"/>
                <a:gd name="connsiteX1" fmla="*/ 595507 w 2260208"/>
                <a:gd name="connsiteY1" fmla="*/ 637799 h 864869"/>
                <a:gd name="connsiteX2" fmla="*/ 1000913 w 2260208"/>
                <a:gd name="connsiteY2" fmla="*/ 43544 h 864869"/>
                <a:gd name="connsiteX3" fmla="*/ 2116060 w 2260208"/>
                <a:gd name="connsiteY3" fmla="*/ 0 h 864869"/>
                <a:gd name="connsiteX4" fmla="*/ 2260208 w 2260208"/>
                <a:gd name="connsiteY4" fmla="*/ 144148 h 864869"/>
                <a:gd name="connsiteX5" fmla="*/ 2260208 w 2260208"/>
                <a:gd name="connsiteY5" fmla="*/ 720721 h 864869"/>
                <a:gd name="connsiteX6" fmla="*/ 2116060 w 2260208"/>
                <a:gd name="connsiteY6" fmla="*/ 864869 h 864869"/>
                <a:gd name="connsiteX7" fmla="*/ 28456 w 2260208"/>
                <a:gd name="connsiteY7" fmla="*/ 864869 h 864869"/>
                <a:gd name="connsiteX8" fmla="*/ 218136 w 226020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141726 w 2285398"/>
                <a:gd name="connsiteY0" fmla="*/ 575578 h 864869"/>
                <a:gd name="connsiteX1" fmla="*/ 620697 w 2285398"/>
                <a:gd name="connsiteY1" fmla="*/ 637799 h 864869"/>
                <a:gd name="connsiteX2" fmla="*/ 1026103 w 2285398"/>
                <a:gd name="connsiteY2" fmla="*/ 43544 h 864869"/>
                <a:gd name="connsiteX3" fmla="*/ 2141250 w 2285398"/>
                <a:gd name="connsiteY3" fmla="*/ 0 h 864869"/>
                <a:gd name="connsiteX4" fmla="*/ 2285398 w 2285398"/>
                <a:gd name="connsiteY4" fmla="*/ 144148 h 864869"/>
                <a:gd name="connsiteX5" fmla="*/ 2285398 w 2285398"/>
                <a:gd name="connsiteY5" fmla="*/ 720721 h 864869"/>
                <a:gd name="connsiteX6" fmla="*/ 2141250 w 2285398"/>
                <a:gd name="connsiteY6" fmla="*/ 864869 h 864869"/>
                <a:gd name="connsiteX7" fmla="*/ 53646 w 2285398"/>
                <a:gd name="connsiteY7" fmla="*/ 864869 h 864869"/>
                <a:gd name="connsiteX8" fmla="*/ 141726 w 228539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1102513 w 2361808"/>
                <a:gd name="connsiteY2" fmla="*/ 43544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697107 w 2361808"/>
                <a:gd name="connsiteY1" fmla="*/ 637799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42856 w 2361808"/>
                <a:gd name="connsiteY2" fmla="*/ 101601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2217660 w 2361808"/>
                <a:gd name="connsiteY3" fmla="*/ 0 h 864869"/>
                <a:gd name="connsiteX4" fmla="*/ 2361808 w 2361808"/>
                <a:gd name="connsiteY4" fmla="*/ 144148 h 864869"/>
                <a:gd name="connsiteX5" fmla="*/ 2361808 w 2361808"/>
                <a:gd name="connsiteY5" fmla="*/ 720721 h 864869"/>
                <a:gd name="connsiteX6" fmla="*/ 2217660 w 2361808"/>
                <a:gd name="connsiteY6" fmla="*/ 864869 h 864869"/>
                <a:gd name="connsiteX7" fmla="*/ 28456 w 2361808"/>
                <a:gd name="connsiteY7" fmla="*/ 864869 h 864869"/>
                <a:gd name="connsiteX8" fmla="*/ 218136 w 2361808"/>
                <a:gd name="connsiteY8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466364 w 2361808"/>
                <a:gd name="connsiteY3" fmla="*/ 187856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58970 w 2361808"/>
                <a:gd name="connsiteY2" fmla="*/ 725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70285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41257 w 2361808"/>
                <a:gd name="connsiteY2" fmla="*/ 43545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899314 w 2361808"/>
                <a:gd name="connsiteY2" fmla="*/ 174173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29942 w 2361808"/>
                <a:gd name="connsiteY2" fmla="*/ 145144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1000913 w 2361808"/>
                <a:gd name="connsiteY2" fmla="*/ 174172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75578 h 864869"/>
                <a:gd name="connsiteX1" fmla="*/ 595507 w 2361808"/>
                <a:gd name="connsiteY1" fmla="*/ 550713 h 864869"/>
                <a:gd name="connsiteX2" fmla="*/ 986399 w 2361808"/>
                <a:gd name="connsiteY2" fmla="*/ 159658 h 864869"/>
                <a:gd name="connsiteX3" fmla="*/ 1335736 w 2361808"/>
                <a:gd name="connsiteY3" fmla="*/ 434599 h 864869"/>
                <a:gd name="connsiteX4" fmla="*/ 2217660 w 2361808"/>
                <a:gd name="connsiteY4" fmla="*/ 0 h 864869"/>
                <a:gd name="connsiteX5" fmla="*/ 2361808 w 2361808"/>
                <a:gd name="connsiteY5" fmla="*/ 144148 h 864869"/>
                <a:gd name="connsiteX6" fmla="*/ 2361808 w 2361808"/>
                <a:gd name="connsiteY6" fmla="*/ 720721 h 864869"/>
                <a:gd name="connsiteX7" fmla="*/ 2217660 w 2361808"/>
                <a:gd name="connsiteY7" fmla="*/ 864869 h 864869"/>
                <a:gd name="connsiteX8" fmla="*/ 28456 w 2361808"/>
                <a:gd name="connsiteY8" fmla="*/ 864869 h 864869"/>
                <a:gd name="connsiteX9" fmla="*/ 218136 w 2361808"/>
                <a:gd name="connsiteY9" fmla="*/ 575578 h 864869"/>
                <a:gd name="connsiteX0" fmla="*/ 218136 w 2361808"/>
                <a:gd name="connsiteY0" fmla="*/ 598793 h 888084"/>
                <a:gd name="connsiteX1" fmla="*/ 595507 w 2361808"/>
                <a:gd name="connsiteY1" fmla="*/ 573928 h 888084"/>
                <a:gd name="connsiteX2" fmla="*/ 986399 w 2361808"/>
                <a:gd name="connsiteY2" fmla="*/ 182873 h 888084"/>
                <a:gd name="connsiteX3" fmla="*/ 1335736 w 2361808"/>
                <a:gd name="connsiteY3" fmla="*/ 457814 h 888084"/>
                <a:gd name="connsiteX4" fmla="*/ 2217660 w 2361808"/>
                <a:gd name="connsiteY4" fmla="*/ 23215 h 888084"/>
                <a:gd name="connsiteX5" fmla="*/ 2361808 w 2361808"/>
                <a:gd name="connsiteY5" fmla="*/ 167363 h 888084"/>
                <a:gd name="connsiteX6" fmla="*/ 2361808 w 2361808"/>
                <a:gd name="connsiteY6" fmla="*/ 743936 h 888084"/>
                <a:gd name="connsiteX7" fmla="*/ 2217660 w 2361808"/>
                <a:gd name="connsiteY7" fmla="*/ 888084 h 888084"/>
                <a:gd name="connsiteX8" fmla="*/ 28456 w 2361808"/>
                <a:gd name="connsiteY8" fmla="*/ 888084 h 888084"/>
                <a:gd name="connsiteX9" fmla="*/ 218136 w 2361808"/>
                <a:gd name="connsiteY9" fmla="*/ 598793 h 888084"/>
                <a:gd name="connsiteX0" fmla="*/ 218136 w 2361808"/>
                <a:gd name="connsiteY0" fmla="*/ 608861 h 898152"/>
                <a:gd name="connsiteX1" fmla="*/ 595507 w 2361808"/>
                <a:gd name="connsiteY1" fmla="*/ 583996 h 898152"/>
                <a:gd name="connsiteX2" fmla="*/ 986399 w 2361808"/>
                <a:gd name="connsiteY2" fmla="*/ 192941 h 898152"/>
                <a:gd name="connsiteX3" fmla="*/ 1335736 w 2361808"/>
                <a:gd name="connsiteY3" fmla="*/ 467882 h 898152"/>
                <a:gd name="connsiteX4" fmla="*/ 1811260 w 2361808"/>
                <a:gd name="connsiteY4" fmla="*/ 18769 h 898152"/>
                <a:gd name="connsiteX5" fmla="*/ 2361808 w 2361808"/>
                <a:gd name="connsiteY5" fmla="*/ 177431 h 898152"/>
                <a:gd name="connsiteX6" fmla="*/ 2361808 w 2361808"/>
                <a:gd name="connsiteY6" fmla="*/ 754004 h 898152"/>
                <a:gd name="connsiteX7" fmla="*/ 2217660 w 2361808"/>
                <a:gd name="connsiteY7" fmla="*/ 898152 h 898152"/>
                <a:gd name="connsiteX8" fmla="*/ 28456 w 2361808"/>
                <a:gd name="connsiteY8" fmla="*/ 898152 h 898152"/>
                <a:gd name="connsiteX9" fmla="*/ 218136 w 2361808"/>
                <a:gd name="connsiteY9" fmla="*/ 608861 h 898152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1808"/>
                <a:gd name="connsiteY0" fmla="*/ 673230 h 962521"/>
                <a:gd name="connsiteX1" fmla="*/ 595507 w 2361808"/>
                <a:gd name="connsiteY1" fmla="*/ 648365 h 962521"/>
                <a:gd name="connsiteX2" fmla="*/ 986399 w 2361808"/>
                <a:gd name="connsiteY2" fmla="*/ 257310 h 962521"/>
                <a:gd name="connsiteX3" fmla="*/ 1335736 w 2361808"/>
                <a:gd name="connsiteY3" fmla="*/ 532251 h 962521"/>
                <a:gd name="connsiteX4" fmla="*/ 1811260 w 2361808"/>
                <a:gd name="connsiteY4" fmla="*/ 83138 h 962521"/>
                <a:gd name="connsiteX5" fmla="*/ 2361808 w 2361808"/>
                <a:gd name="connsiteY5" fmla="*/ 241800 h 962521"/>
                <a:gd name="connsiteX6" fmla="*/ 2361808 w 2361808"/>
                <a:gd name="connsiteY6" fmla="*/ 818373 h 962521"/>
                <a:gd name="connsiteX7" fmla="*/ 2217660 w 2361808"/>
                <a:gd name="connsiteY7" fmla="*/ 962521 h 962521"/>
                <a:gd name="connsiteX8" fmla="*/ 28456 w 2361808"/>
                <a:gd name="connsiteY8" fmla="*/ 962521 h 962521"/>
                <a:gd name="connsiteX9" fmla="*/ 218136 w 2361808"/>
                <a:gd name="connsiteY9" fmla="*/ 673230 h 962521"/>
                <a:gd name="connsiteX0" fmla="*/ 218136 w 2363985"/>
                <a:gd name="connsiteY0" fmla="*/ 571684 h 860975"/>
                <a:gd name="connsiteX1" fmla="*/ 595507 w 2363985"/>
                <a:gd name="connsiteY1" fmla="*/ 546819 h 860975"/>
                <a:gd name="connsiteX2" fmla="*/ 986399 w 2363985"/>
                <a:gd name="connsiteY2" fmla="*/ 155764 h 860975"/>
                <a:gd name="connsiteX3" fmla="*/ 1335736 w 2363985"/>
                <a:gd name="connsiteY3" fmla="*/ 430705 h 860975"/>
                <a:gd name="connsiteX4" fmla="*/ 2014460 w 2363985"/>
                <a:gd name="connsiteY4" fmla="*/ 141249 h 860975"/>
                <a:gd name="connsiteX5" fmla="*/ 2361808 w 2363985"/>
                <a:gd name="connsiteY5" fmla="*/ 140254 h 860975"/>
                <a:gd name="connsiteX6" fmla="*/ 2361808 w 2363985"/>
                <a:gd name="connsiteY6" fmla="*/ 716827 h 860975"/>
                <a:gd name="connsiteX7" fmla="*/ 2217660 w 2363985"/>
                <a:gd name="connsiteY7" fmla="*/ 860975 h 860975"/>
                <a:gd name="connsiteX8" fmla="*/ 28456 w 2363985"/>
                <a:gd name="connsiteY8" fmla="*/ 860975 h 860975"/>
                <a:gd name="connsiteX9" fmla="*/ 218136 w 2363985"/>
                <a:gd name="connsiteY9" fmla="*/ 571684 h 860975"/>
                <a:gd name="connsiteX0" fmla="*/ 218136 w 2363985"/>
                <a:gd name="connsiteY0" fmla="*/ 583307 h 872598"/>
                <a:gd name="connsiteX1" fmla="*/ 595507 w 2363985"/>
                <a:gd name="connsiteY1" fmla="*/ 558442 h 872598"/>
                <a:gd name="connsiteX2" fmla="*/ 986399 w 2363985"/>
                <a:gd name="connsiteY2" fmla="*/ 167387 h 872598"/>
                <a:gd name="connsiteX3" fmla="*/ 1335736 w 2363985"/>
                <a:gd name="connsiteY3" fmla="*/ 442328 h 872598"/>
                <a:gd name="connsiteX4" fmla="*/ 2014460 w 2363985"/>
                <a:gd name="connsiteY4" fmla="*/ 152872 h 872598"/>
                <a:gd name="connsiteX5" fmla="*/ 2361808 w 2363985"/>
                <a:gd name="connsiteY5" fmla="*/ 151877 h 872598"/>
                <a:gd name="connsiteX6" fmla="*/ 2361808 w 2363985"/>
                <a:gd name="connsiteY6" fmla="*/ 728450 h 872598"/>
                <a:gd name="connsiteX7" fmla="*/ 2217660 w 2363985"/>
                <a:gd name="connsiteY7" fmla="*/ 872598 h 872598"/>
                <a:gd name="connsiteX8" fmla="*/ 28456 w 2363985"/>
                <a:gd name="connsiteY8" fmla="*/ 872598 h 872598"/>
                <a:gd name="connsiteX9" fmla="*/ 218136 w 2363985"/>
                <a:gd name="connsiteY9" fmla="*/ 583307 h 872598"/>
                <a:gd name="connsiteX0" fmla="*/ 218136 w 2768208"/>
                <a:gd name="connsiteY0" fmla="*/ 583307 h 872598"/>
                <a:gd name="connsiteX1" fmla="*/ 595507 w 2768208"/>
                <a:gd name="connsiteY1" fmla="*/ 558442 h 872598"/>
                <a:gd name="connsiteX2" fmla="*/ 986399 w 2768208"/>
                <a:gd name="connsiteY2" fmla="*/ 167387 h 872598"/>
                <a:gd name="connsiteX3" fmla="*/ 1335736 w 2768208"/>
                <a:gd name="connsiteY3" fmla="*/ 442328 h 872598"/>
                <a:gd name="connsiteX4" fmla="*/ 2014460 w 2768208"/>
                <a:gd name="connsiteY4" fmla="*/ 152872 h 872598"/>
                <a:gd name="connsiteX5" fmla="*/ 2768208 w 2768208"/>
                <a:gd name="connsiteY5" fmla="*/ 572791 h 872598"/>
                <a:gd name="connsiteX6" fmla="*/ 2361808 w 2768208"/>
                <a:gd name="connsiteY6" fmla="*/ 728450 h 872598"/>
                <a:gd name="connsiteX7" fmla="*/ 2217660 w 2768208"/>
                <a:gd name="connsiteY7" fmla="*/ 872598 h 872598"/>
                <a:gd name="connsiteX8" fmla="*/ 28456 w 2768208"/>
                <a:gd name="connsiteY8" fmla="*/ 872598 h 872598"/>
                <a:gd name="connsiteX9" fmla="*/ 218136 w 2768208"/>
                <a:gd name="connsiteY9" fmla="*/ 583307 h 872598"/>
                <a:gd name="connsiteX0" fmla="*/ 218136 w 2768208"/>
                <a:gd name="connsiteY0" fmla="*/ 462733 h 752024"/>
                <a:gd name="connsiteX1" fmla="*/ 595507 w 2768208"/>
                <a:gd name="connsiteY1" fmla="*/ 437868 h 752024"/>
                <a:gd name="connsiteX2" fmla="*/ 986399 w 2768208"/>
                <a:gd name="connsiteY2" fmla="*/ 46813 h 752024"/>
                <a:gd name="connsiteX3" fmla="*/ 1335736 w 2768208"/>
                <a:gd name="connsiteY3" fmla="*/ 321754 h 752024"/>
                <a:gd name="connsiteX4" fmla="*/ 1883832 w 2768208"/>
                <a:gd name="connsiteY4" fmla="*/ 308069 h 752024"/>
                <a:gd name="connsiteX5" fmla="*/ 2768208 w 2768208"/>
                <a:gd name="connsiteY5" fmla="*/ 452217 h 752024"/>
                <a:gd name="connsiteX6" fmla="*/ 2361808 w 2768208"/>
                <a:gd name="connsiteY6" fmla="*/ 607876 h 752024"/>
                <a:gd name="connsiteX7" fmla="*/ 2217660 w 2768208"/>
                <a:gd name="connsiteY7" fmla="*/ 752024 h 752024"/>
                <a:gd name="connsiteX8" fmla="*/ 28456 w 2768208"/>
                <a:gd name="connsiteY8" fmla="*/ 752024 h 752024"/>
                <a:gd name="connsiteX9" fmla="*/ 218136 w 2768208"/>
                <a:gd name="connsiteY9" fmla="*/ 462733 h 752024"/>
                <a:gd name="connsiteX0" fmla="*/ 218136 w 2768208"/>
                <a:gd name="connsiteY0" fmla="*/ 564266 h 853557"/>
                <a:gd name="connsiteX1" fmla="*/ 595507 w 2768208"/>
                <a:gd name="connsiteY1" fmla="*/ 539401 h 853557"/>
                <a:gd name="connsiteX2" fmla="*/ 986399 w 2768208"/>
                <a:gd name="connsiteY2" fmla="*/ 148346 h 853557"/>
                <a:gd name="connsiteX3" fmla="*/ 1335736 w 2768208"/>
                <a:gd name="connsiteY3" fmla="*/ 423287 h 853557"/>
                <a:gd name="connsiteX4" fmla="*/ 1883832 w 2768208"/>
                <a:gd name="connsiteY4" fmla="*/ 409602 h 853557"/>
                <a:gd name="connsiteX5" fmla="*/ 2768208 w 2768208"/>
                <a:gd name="connsiteY5" fmla="*/ 553750 h 853557"/>
                <a:gd name="connsiteX6" fmla="*/ 2361808 w 2768208"/>
                <a:gd name="connsiteY6" fmla="*/ 709409 h 853557"/>
                <a:gd name="connsiteX7" fmla="*/ 2217660 w 2768208"/>
                <a:gd name="connsiteY7" fmla="*/ 853557 h 853557"/>
                <a:gd name="connsiteX8" fmla="*/ 28456 w 2768208"/>
                <a:gd name="connsiteY8" fmla="*/ 853557 h 853557"/>
                <a:gd name="connsiteX9" fmla="*/ 218136 w 2768208"/>
                <a:gd name="connsiteY9" fmla="*/ 564266 h 853557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33988"/>
                <a:gd name="connsiteX1" fmla="*/ 595507 w 2768208"/>
                <a:gd name="connsiteY1" fmla="*/ 519832 h 833988"/>
                <a:gd name="connsiteX2" fmla="*/ 986399 w 2768208"/>
                <a:gd name="connsiteY2" fmla="*/ 128777 h 833988"/>
                <a:gd name="connsiteX3" fmla="*/ 1335736 w 2768208"/>
                <a:gd name="connsiteY3" fmla="*/ 403718 h 833988"/>
                <a:gd name="connsiteX4" fmla="*/ 1985432 w 2768208"/>
                <a:gd name="connsiteY4" fmla="*/ 433576 h 833988"/>
                <a:gd name="connsiteX5" fmla="*/ 2768208 w 2768208"/>
                <a:gd name="connsiteY5" fmla="*/ 534181 h 833988"/>
                <a:gd name="connsiteX6" fmla="*/ 2361808 w 2768208"/>
                <a:gd name="connsiteY6" fmla="*/ 689840 h 833988"/>
                <a:gd name="connsiteX7" fmla="*/ 2217660 w 2768208"/>
                <a:gd name="connsiteY7" fmla="*/ 833988 h 833988"/>
                <a:gd name="connsiteX8" fmla="*/ 28456 w 2768208"/>
                <a:gd name="connsiteY8" fmla="*/ 833988 h 833988"/>
                <a:gd name="connsiteX9" fmla="*/ 218136 w 2768208"/>
                <a:gd name="connsiteY9" fmla="*/ 544697 h 833988"/>
                <a:gd name="connsiteX0" fmla="*/ 218136 w 2768208"/>
                <a:gd name="connsiteY0" fmla="*/ 544697 h 877531"/>
                <a:gd name="connsiteX1" fmla="*/ 595507 w 2768208"/>
                <a:gd name="connsiteY1" fmla="*/ 519832 h 877531"/>
                <a:gd name="connsiteX2" fmla="*/ 986399 w 2768208"/>
                <a:gd name="connsiteY2" fmla="*/ 128777 h 877531"/>
                <a:gd name="connsiteX3" fmla="*/ 1335736 w 2768208"/>
                <a:gd name="connsiteY3" fmla="*/ 403718 h 877531"/>
                <a:gd name="connsiteX4" fmla="*/ 1985432 w 2768208"/>
                <a:gd name="connsiteY4" fmla="*/ 433576 h 877531"/>
                <a:gd name="connsiteX5" fmla="*/ 2768208 w 2768208"/>
                <a:gd name="connsiteY5" fmla="*/ 534181 h 877531"/>
                <a:gd name="connsiteX6" fmla="*/ 2361808 w 2768208"/>
                <a:gd name="connsiteY6" fmla="*/ 689840 h 877531"/>
                <a:gd name="connsiteX7" fmla="*/ 2348289 w 2768208"/>
                <a:gd name="connsiteY7" fmla="*/ 877531 h 877531"/>
                <a:gd name="connsiteX8" fmla="*/ 28456 w 2768208"/>
                <a:gd name="connsiteY8" fmla="*/ 833988 h 877531"/>
                <a:gd name="connsiteX9" fmla="*/ 218136 w 2768208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768208 w 2913351"/>
                <a:gd name="connsiteY5" fmla="*/ 534181 h 877531"/>
                <a:gd name="connsiteX6" fmla="*/ 2913351 w 2913351"/>
                <a:gd name="connsiteY6" fmla="*/ 762411 h 877531"/>
                <a:gd name="connsiteX7" fmla="*/ 2348289 w 2913351"/>
                <a:gd name="connsiteY7" fmla="*/ 877531 h 877531"/>
                <a:gd name="connsiteX8" fmla="*/ 28456 w 2913351"/>
                <a:gd name="connsiteY8" fmla="*/ 833988 h 877531"/>
                <a:gd name="connsiteX9" fmla="*/ 218136 w 2913351"/>
                <a:gd name="connsiteY9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2348289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913351"/>
                <a:gd name="connsiteY0" fmla="*/ 544697 h 877531"/>
                <a:gd name="connsiteX1" fmla="*/ 595507 w 2913351"/>
                <a:gd name="connsiteY1" fmla="*/ 519832 h 877531"/>
                <a:gd name="connsiteX2" fmla="*/ 986399 w 2913351"/>
                <a:gd name="connsiteY2" fmla="*/ 128777 h 877531"/>
                <a:gd name="connsiteX3" fmla="*/ 1335736 w 2913351"/>
                <a:gd name="connsiteY3" fmla="*/ 403718 h 877531"/>
                <a:gd name="connsiteX4" fmla="*/ 1985432 w 2913351"/>
                <a:gd name="connsiteY4" fmla="*/ 433576 h 877531"/>
                <a:gd name="connsiteX5" fmla="*/ 2913351 w 2913351"/>
                <a:gd name="connsiteY5" fmla="*/ 762411 h 877531"/>
                <a:gd name="connsiteX6" fmla="*/ 1883832 w 2913351"/>
                <a:gd name="connsiteY6" fmla="*/ 877531 h 877531"/>
                <a:gd name="connsiteX7" fmla="*/ 28456 w 2913351"/>
                <a:gd name="connsiteY7" fmla="*/ 833988 h 877531"/>
                <a:gd name="connsiteX8" fmla="*/ 218136 w 2913351"/>
                <a:gd name="connsiteY8" fmla="*/ 544697 h 877531"/>
                <a:gd name="connsiteX0" fmla="*/ 218136 w 2695636"/>
                <a:gd name="connsiteY0" fmla="*/ 544697 h 913652"/>
                <a:gd name="connsiteX1" fmla="*/ 595507 w 2695636"/>
                <a:gd name="connsiteY1" fmla="*/ 519832 h 913652"/>
                <a:gd name="connsiteX2" fmla="*/ 986399 w 2695636"/>
                <a:gd name="connsiteY2" fmla="*/ 128777 h 913652"/>
                <a:gd name="connsiteX3" fmla="*/ 1335736 w 2695636"/>
                <a:gd name="connsiteY3" fmla="*/ 403718 h 913652"/>
                <a:gd name="connsiteX4" fmla="*/ 1985432 w 2695636"/>
                <a:gd name="connsiteY4" fmla="*/ 433576 h 913652"/>
                <a:gd name="connsiteX5" fmla="*/ 2695636 w 2695636"/>
                <a:gd name="connsiteY5" fmla="*/ 878526 h 913652"/>
                <a:gd name="connsiteX6" fmla="*/ 1883832 w 2695636"/>
                <a:gd name="connsiteY6" fmla="*/ 877531 h 913652"/>
                <a:gd name="connsiteX7" fmla="*/ 28456 w 2695636"/>
                <a:gd name="connsiteY7" fmla="*/ 833988 h 913652"/>
                <a:gd name="connsiteX8" fmla="*/ 218136 w 2695636"/>
                <a:gd name="connsiteY8" fmla="*/ 544697 h 913652"/>
                <a:gd name="connsiteX0" fmla="*/ 218136 w 2594036"/>
                <a:gd name="connsiteY0" fmla="*/ 544697 h 877757"/>
                <a:gd name="connsiteX1" fmla="*/ 595507 w 2594036"/>
                <a:gd name="connsiteY1" fmla="*/ 519832 h 877757"/>
                <a:gd name="connsiteX2" fmla="*/ 986399 w 2594036"/>
                <a:gd name="connsiteY2" fmla="*/ 128777 h 877757"/>
                <a:gd name="connsiteX3" fmla="*/ 1335736 w 2594036"/>
                <a:gd name="connsiteY3" fmla="*/ 403718 h 877757"/>
                <a:gd name="connsiteX4" fmla="*/ 1985432 w 2594036"/>
                <a:gd name="connsiteY4" fmla="*/ 433576 h 877757"/>
                <a:gd name="connsiteX5" fmla="*/ 2594036 w 2594036"/>
                <a:gd name="connsiteY5" fmla="*/ 805954 h 877757"/>
                <a:gd name="connsiteX6" fmla="*/ 1883832 w 2594036"/>
                <a:gd name="connsiteY6" fmla="*/ 877531 h 877757"/>
                <a:gd name="connsiteX7" fmla="*/ 28456 w 2594036"/>
                <a:gd name="connsiteY7" fmla="*/ 833988 h 877757"/>
                <a:gd name="connsiteX8" fmla="*/ 218136 w 2594036"/>
                <a:gd name="connsiteY8" fmla="*/ 544697 h 877757"/>
                <a:gd name="connsiteX0" fmla="*/ 218136 w 2594334"/>
                <a:gd name="connsiteY0" fmla="*/ 544697 h 877757"/>
                <a:gd name="connsiteX1" fmla="*/ 595507 w 2594334"/>
                <a:gd name="connsiteY1" fmla="*/ 519832 h 877757"/>
                <a:gd name="connsiteX2" fmla="*/ 986399 w 2594334"/>
                <a:gd name="connsiteY2" fmla="*/ 128777 h 877757"/>
                <a:gd name="connsiteX3" fmla="*/ 1335736 w 2594334"/>
                <a:gd name="connsiteY3" fmla="*/ 403718 h 877757"/>
                <a:gd name="connsiteX4" fmla="*/ 1985432 w 2594334"/>
                <a:gd name="connsiteY4" fmla="*/ 433576 h 877757"/>
                <a:gd name="connsiteX5" fmla="*/ 2594036 w 2594334"/>
                <a:gd name="connsiteY5" fmla="*/ 805954 h 877757"/>
                <a:gd name="connsiteX6" fmla="*/ 1883832 w 2594334"/>
                <a:gd name="connsiteY6" fmla="*/ 877531 h 877757"/>
                <a:gd name="connsiteX7" fmla="*/ 28456 w 2594334"/>
                <a:gd name="connsiteY7" fmla="*/ 833988 h 877757"/>
                <a:gd name="connsiteX8" fmla="*/ 218136 w 2594334"/>
                <a:gd name="connsiteY8" fmla="*/ 544697 h 877757"/>
                <a:gd name="connsiteX0" fmla="*/ 218136 w 2652351"/>
                <a:gd name="connsiteY0" fmla="*/ 544697 h 893961"/>
                <a:gd name="connsiteX1" fmla="*/ 595507 w 2652351"/>
                <a:gd name="connsiteY1" fmla="*/ 519832 h 893961"/>
                <a:gd name="connsiteX2" fmla="*/ 986399 w 2652351"/>
                <a:gd name="connsiteY2" fmla="*/ 128777 h 893961"/>
                <a:gd name="connsiteX3" fmla="*/ 1335736 w 2652351"/>
                <a:gd name="connsiteY3" fmla="*/ 403718 h 893961"/>
                <a:gd name="connsiteX4" fmla="*/ 1985432 w 2652351"/>
                <a:gd name="connsiteY4" fmla="*/ 433576 h 893961"/>
                <a:gd name="connsiteX5" fmla="*/ 2652093 w 2652351"/>
                <a:gd name="connsiteY5" fmla="*/ 849497 h 893961"/>
                <a:gd name="connsiteX6" fmla="*/ 1883832 w 2652351"/>
                <a:gd name="connsiteY6" fmla="*/ 877531 h 893961"/>
                <a:gd name="connsiteX7" fmla="*/ 28456 w 2652351"/>
                <a:gd name="connsiteY7" fmla="*/ 833988 h 893961"/>
                <a:gd name="connsiteX8" fmla="*/ 218136 w 2652351"/>
                <a:gd name="connsiteY8" fmla="*/ 544697 h 893961"/>
                <a:gd name="connsiteX0" fmla="*/ 218136 w 2652431"/>
                <a:gd name="connsiteY0" fmla="*/ 498339 h 847603"/>
                <a:gd name="connsiteX1" fmla="*/ 595507 w 2652431"/>
                <a:gd name="connsiteY1" fmla="*/ 473474 h 847603"/>
                <a:gd name="connsiteX2" fmla="*/ 986399 w 2652431"/>
                <a:gd name="connsiteY2" fmla="*/ 82419 h 847603"/>
                <a:gd name="connsiteX3" fmla="*/ 1335736 w 2652431"/>
                <a:gd name="connsiteY3" fmla="*/ 357360 h 847603"/>
                <a:gd name="connsiteX4" fmla="*/ 2087032 w 2652431"/>
                <a:gd name="connsiteY4" fmla="*/ 503332 h 847603"/>
                <a:gd name="connsiteX5" fmla="*/ 2652093 w 2652431"/>
                <a:gd name="connsiteY5" fmla="*/ 803139 h 847603"/>
                <a:gd name="connsiteX6" fmla="*/ 1883832 w 2652431"/>
                <a:gd name="connsiteY6" fmla="*/ 831173 h 847603"/>
                <a:gd name="connsiteX7" fmla="*/ 28456 w 2652431"/>
                <a:gd name="connsiteY7" fmla="*/ 787630 h 847603"/>
                <a:gd name="connsiteX8" fmla="*/ 218136 w 2652431"/>
                <a:gd name="connsiteY8" fmla="*/ 498339 h 847603"/>
                <a:gd name="connsiteX0" fmla="*/ 218136 w 2652431"/>
                <a:gd name="connsiteY0" fmla="*/ 469509 h 818773"/>
                <a:gd name="connsiteX1" fmla="*/ 595507 w 2652431"/>
                <a:gd name="connsiteY1" fmla="*/ 444644 h 818773"/>
                <a:gd name="connsiteX2" fmla="*/ 986399 w 2652431"/>
                <a:gd name="connsiteY2" fmla="*/ 53589 h 818773"/>
                <a:gd name="connsiteX3" fmla="*/ 1335736 w 2652431"/>
                <a:gd name="connsiteY3" fmla="*/ 328530 h 818773"/>
                <a:gd name="connsiteX4" fmla="*/ 2087032 w 2652431"/>
                <a:gd name="connsiteY4" fmla="*/ 474502 h 818773"/>
                <a:gd name="connsiteX5" fmla="*/ 2652093 w 2652431"/>
                <a:gd name="connsiteY5" fmla="*/ 774309 h 818773"/>
                <a:gd name="connsiteX6" fmla="*/ 1883832 w 2652431"/>
                <a:gd name="connsiteY6" fmla="*/ 802343 h 818773"/>
                <a:gd name="connsiteX7" fmla="*/ 28456 w 2652431"/>
                <a:gd name="connsiteY7" fmla="*/ 758800 h 818773"/>
                <a:gd name="connsiteX8" fmla="*/ 218136 w 2652431"/>
                <a:gd name="connsiteY8" fmla="*/ 469509 h 818773"/>
                <a:gd name="connsiteX0" fmla="*/ 218136 w 2652553"/>
                <a:gd name="connsiteY0" fmla="*/ 469509 h 818773"/>
                <a:gd name="connsiteX1" fmla="*/ 595507 w 2652553"/>
                <a:gd name="connsiteY1" fmla="*/ 444644 h 818773"/>
                <a:gd name="connsiteX2" fmla="*/ 986399 w 2652553"/>
                <a:gd name="connsiteY2" fmla="*/ 53589 h 818773"/>
                <a:gd name="connsiteX3" fmla="*/ 1335736 w 2652553"/>
                <a:gd name="connsiteY3" fmla="*/ 328530 h 818773"/>
                <a:gd name="connsiteX4" fmla="*/ 2087032 w 2652553"/>
                <a:gd name="connsiteY4" fmla="*/ 474502 h 818773"/>
                <a:gd name="connsiteX5" fmla="*/ 2652093 w 2652553"/>
                <a:gd name="connsiteY5" fmla="*/ 774309 h 818773"/>
                <a:gd name="connsiteX6" fmla="*/ 1883832 w 2652553"/>
                <a:gd name="connsiteY6" fmla="*/ 802343 h 818773"/>
                <a:gd name="connsiteX7" fmla="*/ 28456 w 2652553"/>
                <a:gd name="connsiteY7" fmla="*/ 758800 h 818773"/>
                <a:gd name="connsiteX8" fmla="*/ 218136 w 2652553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54688"/>
                <a:gd name="connsiteY0" fmla="*/ 469509 h 818773"/>
                <a:gd name="connsiteX1" fmla="*/ 597642 w 2654688"/>
                <a:gd name="connsiteY1" fmla="*/ 444644 h 818773"/>
                <a:gd name="connsiteX2" fmla="*/ 988534 w 2654688"/>
                <a:gd name="connsiteY2" fmla="*/ 53589 h 818773"/>
                <a:gd name="connsiteX3" fmla="*/ 1337871 w 2654688"/>
                <a:gd name="connsiteY3" fmla="*/ 328530 h 818773"/>
                <a:gd name="connsiteX4" fmla="*/ 2089167 w 2654688"/>
                <a:gd name="connsiteY4" fmla="*/ 474502 h 818773"/>
                <a:gd name="connsiteX5" fmla="*/ 2654228 w 2654688"/>
                <a:gd name="connsiteY5" fmla="*/ 774309 h 818773"/>
                <a:gd name="connsiteX6" fmla="*/ 1885967 w 2654688"/>
                <a:gd name="connsiteY6" fmla="*/ 802343 h 818773"/>
                <a:gd name="connsiteX7" fmla="*/ 30591 w 2654688"/>
                <a:gd name="connsiteY7" fmla="*/ 758800 h 818773"/>
                <a:gd name="connsiteX8" fmla="*/ 220271 w 2654688"/>
                <a:gd name="connsiteY8" fmla="*/ 469509 h 818773"/>
                <a:gd name="connsiteX0" fmla="*/ 220271 w 2662164"/>
                <a:gd name="connsiteY0" fmla="*/ 469509 h 812563"/>
                <a:gd name="connsiteX1" fmla="*/ 597642 w 2662164"/>
                <a:gd name="connsiteY1" fmla="*/ 444644 h 812563"/>
                <a:gd name="connsiteX2" fmla="*/ 988534 w 2662164"/>
                <a:gd name="connsiteY2" fmla="*/ 53589 h 812563"/>
                <a:gd name="connsiteX3" fmla="*/ 1337871 w 2662164"/>
                <a:gd name="connsiteY3" fmla="*/ 328530 h 812563"/>
                <a:gd name="connsiteX4" fmla="*/ 2089167 w 2662164"/>
                <a:gd name="connsiteY4" fmla="*/ 474502 h 812563"/>
                <a:gd name="connsiteX5" fmla="*/ 2661718 w 2662164"/>
                <a:gd name="connsiteY5" fmla="*/ 763073 h 812563"/>
                <a:gd name="connsiteX6" fmla="*/ 1885967 w 2662164"/>
                <a:gd name="connsiteY6" fmla="*/ 802343 h 812563"/>
                <a:gd name="connsiteX7" fmla="*/ 30591 w 2662164"/>
                <a:gd name="connsiteY7" fmla="*/ 758800 h 812563"/>
                <a:gd name="connsiteX8" fmla="*/ 220271 w 2662164"/>
                <a:gd name="connsiteY8" fmla="*/ 469509 h 812563"/>
                <a:gd name="connsiteX0" fmla="*/ 220271 w 2661718"/>
                <a:gd name="connsiteY0" fmla="*/ 469509 h 812563"/>
                <a:gd name="connsiteX1" fmla="*/ 597642 w 2661718"/>
                <a:gd name="connsiteY1" fmla="*/ 444644 h 812563"/>
                <a:gd name="connsiteX2" fmla="*/ 988534 w 2661718"/>
                <a:gd name="connsiteY2" fmla="*/ 53589 h 812563"/>
                <a:gd name="connsiteX3" fmla="*/ 1337871 w 2661718"/>
                <a:gd name="connsiteY3" fmla="*/ 328530 h 812563"/>
                <a:gd name="connsiteX4" fmla="*/ 2089167 w 2661718"/>
                <a:gd name="connsiteY4" fmla="*/ 474502 h 812563"/>
                <a:gd name="connsiteX5" fmla="*/ 2661718 w 2661718"/>
                <a:gd name="connsiteY5" fmla="*/ 763073 h 812563"/>
                <a:gd name="connsiteX6" fmla="*/ 1885967 w 2661718"/>
                <a:gd name="connsiteY6" fmla="*/ 802343 h 812563"/>
                <a:gd name="connsiteX7" fmla="*/ 30591 w 2661718"/>
                <a:gd name="connsiteY7" fmla="*/ 758800 h 812563"/>
                <a:gd name="connsiteX8" fmla="*/ 220271 w 2661718"/>
                <a:gd name="connsiteY8" fmla="*/ 469509 h 812563"/>
                <a:gd name="connsiteX0" fmla="*/ 220271 w 2661718"/>
                <a:gd name="connsiteY0" fmla="*/ 469509 h 802343"/>
                <a:gd name="connsiteX1" fmla="*/ 597642 w 2661718"/>
                <a:gd name="connsiteY1" fmla="*/ 444644 h 802343"/>
                <a:gd name="connsiteX2" fmla="*/ 988534 w 2661718"/>
                <a:gd name="connsiteY2" fmla="*/ 53589 h 802343"/>
                <a:gd name="connsiteX3" fmla="*/ 1337871 w 2661718"/>
                <a:gd name="connsiteY3" fmla="*/ 328530 h 802343"/>
                <a:gd name="connsiteX4" fmla="*/ 2089167 w 2661718"/>
                <a:gd name="connsiteY4" fmla="*/ 474502 h 802343"/>
                <a:gd name="connsiteX5" fmla="*/ 2661718 w 2661718"/>
                <a:gd name="connsiteY5" fmla="*/ 763073 h 802343"/>
                <a:gd name="connsiteX6" fmla="*/ 1885967 w 2661718"/>
                <a:gd name="connsiteY6" fmla="*/ 802343 h 802343"/>
                <a:gd name="connsiteX7" fmla="*/ 30591 w 2661718"/>
                <a:gd name="connsiteY7" fmla="*/ 758800 h 802343"/>
                <a:gd name="connsiteX8" fmla="*/ 220271 w 2661718"/>
                <a:gd name="connsiteY8" fmla="*/ 469509 h 802343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69509 h 809240"/>
                <a:gd name="connsiteX1" fmla="*/ 597642 w 2680445"/>
                <a:gd name="connsiteY1" fmla="*/ 444644 h 809240"/>
                <a:gd name="connsiteX2" fmla="*/ 988534 w 2680445"/>
                <a:gd name="connsiteY2" fmla="*/ 53589 h 809240"/>
                <a:gd name="connsiteX3" fmla="*/ 1337871 w 2680445"/>
                <a:gd name="connsiteY3" fmla="*/ 328530 h 809240"/>
                <a:gd name="connsiteX4" fmla="*/ 2089167 w 2680445"/>
                <a:gd name="connsiteY4" fmla="*/ 474502 h 809240"/>
                <a:gd name="connsiteX5" fmla="*/ 2680445 w 2680445"/>
                <a:gd name="connsiteY5" fmla="*/ 808016 h 809240"/>
                <a:gd name="connsiteX6" fmla="*/ 1885967 w 2680445"/>
                <a:gd name="connsiteY6" fmla="*/ 802343 h 809240"/>
                <a:gd name="connsiteX7" fmla="*/ 30591 w 2680445"/>
                <a:gd name="connsiteY7" fmla="*/ 758800 h 809240"/>
                <a:gd name="connsiteX8" fmla="*/ 220271 w 2680445"/>
                <a:gd name="connsiteY8" fmla="*/ 469509 h 809240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44324 h 784055"/>
                <a:gd name="connsiteX1" fmla="*/ 597642 w 2680445"/>
                <a:gd name="connsiteY1" fmla="*/ 419459 h 784055"/>
                <a:gd name="connsiteX2" fmla="*/ 988534 w 2680445"/>
                <a:gd name="connsiteY2" fmla="*/ 28404 h 784055"/>
                <a:gd name="connsiteX3" fmla="*/ 1337871 w 2680445"/>
                <a:gd name="connsiteY3" fmla="*/ 303345 h 784055"/>
                <a:gd name="connsiteX4" fmla="*/ 2126620 w 2680445"/>
                <a:gd name="connsiteY4" fmla="*/ 531713 h 784055"/>
                <a:gd name="connsiteX5" fmla="*/ 2680445 w 2680445"/>
                <a:gd name="connsiteY5" fmla="*/ 782831 h 784055"/>
                <a:gd name="connsiteX6" fmla="*/ 1885967 w 2680445"/>
                <a:gd name="connsiteY6" fmla="*/ 777158 h 784055"/>
                <a:gd name="connsiteX7" fmla="*/ 30591 w 2680445"/>
                <a:gd name="connsiteY7" fmla="*/ 733615 h 784055"/>
                <a:gd name="connsiteX8" fmla="*/ 220271 w 2680445"/>
                <a:gd name="connsiteY8" fmla="*/ 444324 h 784055"/>
                <a:gd name="connsiteX0" fmla="*/ 220271 w 2680445"/>
                <a:gd name="connsiteY0" fmla="*/ 451189 h 790920"/>
                <a:gd name="connsiteX1" fmla="*/ 597642 w 2680445"/>
                <a:gd name="connsiteY1" fmla="*/ 426324 h 790920"/>
                <a:gd name="connsiteX2" fmla="*/ 969808 w 2680445"/>
                <a:gd name="connsiteY2" fmla="*/ 1561 h 790920"/>
                <a:gd name="connsiteX3" fmla="*/ 1337871 w 2680445"/>
                <a:gd name="connsiteY3" fmla="*/ 310210 h 790920"/>
                <a:gd name="connsiteX4" fmla="*/ 2126620 w 2680445"/>
                <a:gd name="connsiteY4" fmla="*/ 538578 h 790920"/>
                <a:gd name="connsiteX5" fmla="*/ 2680445 w 2680445"/>
                <a:gd name="connsiteY5" fmla="*/ 789696 h 790920"/>
                <a:gd name="connsiteX6" fmla="*/ 1885967 w 2680445"/>
                <a:gd name="connsiteY6" fmla="*/ 784023 h 790920"/>
                <a:gd name="connsiteX7" fmla="*/ 30591 w 2680445"/>
                <a:gd name="connsiteY7" fmla="*/ 740480 h 790920"/>
                <a:gd name="connsiteX8" fmla="*/ 220271 w 2680445"/>
                <a:gd name="connsiteY8" fmla="*/ 451189 h 790920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802 h 789533"/>
                <a:gd name="connsiteX1" fmla="*/ 597642 w 2680445"/>
                <a:gd name="connsiteY1" fmla="*/ 424937 h 789533"/>
                <a:gd name="connsiteX2" fmla="*/ 969808 w 2680445"/>
                <a:gd name="connsiteY2" fmla="*/ 174 h 789533"/>
                <a:gd name="connsiteX3" fmla="*/ 1337871 w 2680445"/>
                <a:gd name="connsiteY3" fmla="*/ 308823 h 789533"/>
                <a:gd name="connsiteX4" fmla="*/ 2126620 w 2680445"/>
                <a:gd name="connsiteY4" fmla="*/ 537191 h 789533"/>
                <a:gd name="connsiteX5" fmla="*/ 2680445 w 2680445"/>
                <a:gd name="connsiteY5" fmla="*/ 788309 h 789533"/>
                <a:gd name="connsiteX6" fmla="*/ 1885967 w 2680445"/>
                <a:gd name="connsiteY6" fmla="*/ 782636 h 789533"/>
                <a:gd name="connsiteX7" fmla="*/ 30591 w 2680445"/>
                <a:gd name="connsiteY7" fmla="*/ 739093 h 789533"/>
                <a:gd name="connsiteX8" fmla="*/ 220271 w 2680445"/>
                <a:gd name="connsiteY8" fmla="*/ 449802 h 789533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  <a:gd name="connsiteX0" fmla="*/ 220271 w 2680445"/>
                <a:gd name="connsiteY0" fmla="*/ 449756 h 789487"/>
                <a:gd name="connsiteX1" fmla="*/ 563935 w 2680445"/>
                <a:gd name="connsiteY1" fmla="*/ 462344 h 789487"/>
                <a:gd name="connsiteX2" fmla="*/ 969808 w 2680445"/>
                <a:gd name="connsiteY2" fmla="*/ 128 h 789487"/>
                <a:gd name="connsiteX3" fmla="*/ 1337871 w 2680445"/>
                <a:gd name="connsiteY3" fmla="*/ 308777 h 789487"/>
                <a:gd name="connsiteX4" fmla="*/ 2126620 w 2680445"/>
                <a:gd name="connsiteY4" fmla="*/ 537145 h 789487"/>
                <a:gd name="connsiteX5" fmla="*/ 2680445 w 2680445"/>
                <a:gd name="connsiteY5" fmla="*/ 788263 h 789487"/>
                <a:gd name="connsiteX6" fmla="*/ 1885967 w 2680445"/>
                <a:gd name="connsiteY6" fmla="*/ 782590 h 789487"/>
                <a:gd name="connsiteX7" fmla="*/ 30591 w 2680445"/>
                <a:gd name="connsiteY7" fmla="*/ 739047 h 789487"/>
                <a:gd name="connsiteX8" fmla="*/ 220271 w 2680445"/>
                <a:gd name="connsiteY8" fmla="*/ 449756 h 78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0445" h="789487">
                  <a:moveTo>
                    <a:pt x="220271" y="449756"/>
                  </a:moveTo>
                  <a:cubicBezTo>
                    <a:pt x="548887" y="367277"/>
                    <a:pt x="553321" y="483601"/>
                    <a:pt x="563935" y="462344"/>
                  </a:cubicBezTo>
                  <a:cubicBezTo>
                    <a:pt x="505713" y="126929"/>
                    <a:pt x="785210" y="-4689"/>
                    <a:pt x="969808" y="128"/>
                  </a:cubicBezTo>
                  <a:cubicBezTo>
                    <a:pt x="1233889" y="19726"/>
                    <a:pt x="1327341" y="126574"/>
                    <a:pt x="1337871" y="308777"/>
                  </a:cubicBezTo>
                  <a:cubicBezTo>
                    <a:pt x="1327785" y="-312918"/>
                    <a:pt x="2543436" y="152544"/>
                    <a:pt x="2126620" y="537145"/>
                  </a:cubicBezTo>
                  <a:cubicBezTo>
                    <a:pt x="2476642" y="466298"/>
                    <a:pt x="2636361" y="728308"/>
                    <a:pt x="2680445" y="788263"/>
                  </a:cubicBezTo>
                  <a:cubicBezTo>
                    <a:pt x="2504417" y="792969"/>
                    <a:pt x="1965578" y="782590"/>
                    <a:pt x="1885967" y="782590"/>
                  </a:cubicBezTo>
                  <a:lnTo>
                    <a:pt x="30591" y="739047"/>
                  </a:lnTo>
                  <a:cubicBezTo>
                    <a:pt x="-49020" y="739047"/>
                    <a:pt x="31119" y="567298"/>
                    <a:pt x="220271" y="4497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pic>
          <p:nvPicPr>
            <p:cNvPr id="10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5181" y="4457868"/>
              <a:ext cx="1060665" cy="1060665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331074" y="3866479"/>
              <a:ext cx="411696" cy="1429001"/>
              <a:chOff x="5384600" y="796192"/>
              <a:chExt cx="2194330" cy="7616536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5384600" y="796192"/>
                <a:ext cx="2194330" cy="1980432"/>
              </a:xfrm>
              <a:custGeom>
                <a:avLst/>
                <a:gdLst>
                  <a:gd name="connsiteX0" fmla="*/ 4021329 w 5053720"/>
                  <a:gd name="connsiteY0" fmla="*/ 0 h 4561094"/>
                  <a:gd name="connsiteX1" fmla="*/ 4134178 w 5053720"/>
                  <a:gd name="connsiteY1" fmla="*/ 84386 h 4561094"/>
                  <a:gd name="connsiteX2" fmla="*/ 5053720 w 5053720"/>
                  <a:gd name="connsiteY2" fmla="*/ 2034234 h 4561094"/>
                  <a:gd name="connsiteX3" fmla="*/ 2526860 w 5053720"/>
                  <a:gd name="connsiteY3" fmla="*/ 4561094 h 4561094"/>
                  <a:gd name="connsiteX4" fmla="*/ 0 w 5053720"/>
                  <a:gd name="connsiteY4" fmla="*/ 2034234 h 4561094"/>
                  <a:gd name="connsiteX5" fmla="*/ 907873 w 5053720"/>
                  <a:gd name="connsiteY5" fmla="*/ 94076 h 4561094"/>
                  <a:gd name="connsiteX6" fmla="*/ 967223 w 5053720"/>
                  <a:gd name="connsiteY6" fmla="*/ 48293 h 4561094"/>
                  <a:gd name="connsiteX7" fmla="*/ 967223 w 5053720"/>
                  <a:gd name="connsiteY7" fmla="*/ 67684 h 4561094"/>
                  <a:gd name="connsiteX8" fmla="*/ 965475 w 5053720"/>
                  <a:gd name="connsiteY8" fmla="*/ 69015 h 4561094"/>
                  <a:gd name="connsiteX9" fmla="*/ 965475 w 5053720"/>
                  <a:gd name="connsiteY9" fmla="*/ 2009498 h 4561094"/>
                  <a:gd name="connsiteX10" fmla="*/ 1837097 w 5053720"/>
                  <a:gd name="connsiteY10" fmla="*/ 2881123 h 4561094"/>
                  <a:gd name="connsiteX11" fmla="*/ 3216603 w 5053720"/>
                  <a:gd name="connsiteY11" fmla="*/ 2881123 h 4561094"/>
                  <a:gd name="connsiteX12" fmla="*/ 4088225 w 5053720"/>
                  <a:gd name="connsiteY12" fmla="*/ 2111099 h 4561094"/>
                  <a:gd name="connsiteX13" fmla="*/ 4023003 w 5053720"/>
                  <a:gd name="connsiteY13" fmla="*/ 26837 h 4561094"/>
                  <a:gd name="connsiteX14" fmla="*/ 4021329 w 5053720"/>
                  <a:gd name="connsiteY14" fmla="*/ 25022 h 4561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53720" h="4561094">
                    <a:moveTo>
                      <a:pt x="4021329" y="0"/>
                    </a:moveTo>
                    <a:lnTo>
                      <a:pt x="4134178" y="84386"/>
                    </a:lnTo>
                    <a:cubicBezTo>
                      <a:pt x="4695765" y="547850"/>
                      <a:pt x="5053720" y="1249240"/>
                      <a:pt x="5053720" y="2034234"/>
                    </a:cubicBezTo>
                    <a:cubicBezTo>
                      <a:pt x="5053720" y="3429780"/>
                      <a:pt x="3922406" y="4561094"/>
                      <a:pt x="2526860" y="4561094"/>
                    </a:cubicBezTo>
                    <a:cubicBezTo>
                      <a:pt x="1131314" y="4561094"/>
                      <a:pt x="0" y="3429780"/>
                      <a:pt x="0" y="2034234"/>
                    </a:cubicBezTo>
                    <a:cubicBezTo>
                      <a:pt x="0" y="1254691"/>
                      <a:pt x="353001" y="557595"/>
                      <a:pt x="907873" y="94076"/>
                    </a:cubicBezTo>
                    <a:lnTo>
                      <a:pt x="967223" y="48293"/>
                    </a:lnTo>
                    <a:lnTo>
                      <a:pt x="967223" y="67684"/>
                    </a:lnTo>
                    <a:lnTo>
                      <a:pt x="965475" y="69015"/>
                    </a:lnTo>
                    <a:lnTo>
                      <a:pt x="965475" y="2009498"/>
                    </a:lnTo>
                    <a:cubicBezTo>
                      <a:pt x="965475" y="2490884"/>
                      <a:pt x="1355713" y="2881123"/>
                      <a:pt x="1837097" y="2881123"/>
                    </a:cubicBezTo>
                    <a:lnTo>
                      <a:pt x="3216603" y="2881123"/>
                    </a:lnTo>
                    <a:cubicBezTo>
                      <a:pt x="3697987" y="2881123"/>
                      <a:pt x="4015653" y="2708600"/>
                      <a:pt x="4088225" y="2111099"/>
                    </a:cubicBezTo>
                    <a:cubicBezTo>
                      <a:pt x="4075063" y="1616032"/>
                      <a:pt x="4107797" y="406017"/>
                      <a:pt x="4023003" y="26837"/>
                    </a:cubicBezTo>
                    <a:lnTo>
                      <a:pt x="4021329" y="25022"/>
                    </a:lnTo>
                    <a:close/>
                  </a:path>
                </a:pathLst>
              </a:cu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6063473" y="2271481"/>
                <a:ext cx="886759" cy="4522746"/>
              </a:xfrm>
              <a:prstGeom prst="rect">
                <a:avLst/>
              </a:pr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5562845" y="6524715"/>
                <a:ext cx="1888013" cy="1888013"/>
              </a:xfrm>
              <a:custGeom>
                <a:avLst/>
                <a:gdLst>
                  <a:gd name="connsiteX0" fmla="*/ 829655 w 1659312"/>
                  <a:gd name="connsiteY0" fmla="*/ 357296 h 1659312"/>
                  <a:gd name="connsiteX1" fmla="*/ 357296 w 1659312"/>
                  <a:gd name="connsiteY1" fmla="*/ 829655 h 1659312"/>
                  <a:gd name="connsiteX2" fmla="*/ 829655 w 1659312"/>
                  <a:gd name="connsiteY2" fmla="*/ 1302014 h 1659312"/>
                  <a:gd name="connsiteX3" fmla="*/ 1302014 w 1659312"/>
                  <a:gd name="connsiteY3" fmla="*/ 829655 h 1659312"/>
                  <a:gd name="connsiteX4" fmla="*/ 829655 w 1659312"/>
                  <a:gd name="connsiteY4" fmla="*/ 357296 h 1659312"/>
                  <a:gd name="connsiteX5" fmla="*/ 829656 w 1659312"/>
                  <a:gd name="connsiteY5" fmla="*/ 0 h 1659312"/>
                  <a:gd name="connsiteX6" fmla="*/ 1659312 w 1659312"/>
                  <a:gd name="connsiteY6" fmla="*/ 829656 h 1659312"/>
                  <a:gd name="connsiteX7" fmla="*/ 829656 w 1659312"/>
                  <a:gd name="connsiteY7" fmla="*/ 1659312 h 1659312"/>
                  <a:gd name="connsiteX8" fmla="*/ 0 w 1659312"/>
                  <a:gd name="connsiteY8" fmla="*/ 829656 h 1659312"/>
                  <a:gd name="connsiteX9" fmla="*/ 829656 w 1659312"/>
                  <a:gd name="connsiteY9" fmla="*/ 0 h 165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59312" h="1659312">
                    <a:moveTo>
                      <a:pt x="829655" y="357296"/>
                    </a:moveTo>
                    <a:cubicBezTo>
                      <a:pt x="568778" y="357296"/>
                      <a:pt x="357296" y="568778"/>
                      <a:pt x="357296" y="829655"/>
                    </a:cubicBezTo>
                    <a:cubicBezTo>
                      <a:pt x="357296" y="1090532"/>
                      <a:pt x="568778" y="1302014"/>
                      <a:pt x="829655" y="1302014"/>
                    </a:cubicBezTo>
                    <a:cubicBezTo>
                      <a:pt x="1090532" y="1302014"/>
                      <a:pt x="1302014" y="1090532"/>
                      <a:pt x="1302014" y="829655"/>
                    </a:cubicBezTo>
                    <a:cubicBezTo>
                      <a:pt x="1302014" y="568778"/>
                      <a:pt x="1090532" y="357296"/>
                      <a:pt x="829655" y="357296"/>
                    </a:cubicBezTo>
                    <a:close/>
                    <a:moveTo>
                      <a:pt x="829656" y="0"/>
                    </a:moveTo>
                    <a:cubicBezTo>
                      <a:pt x="1287862" y="0"/>
                      <a:pt x="1659312" y="371450"/>
                      <a:pt x="1659312" y="829656"/>
                    </a:cubicBezTo>
                    <a:cubicBezTo>
                      <a:pt x="1659312" y="1287862"/>
                      <a:pt x="1287862" y="1659312"/>
                      <a:pt x="829656" y="1659312"/>
                    </a:cubicBezTo>
                    <a:cubicBezTo>
                      <a:pt x="371450" y="1659312"/>
                      <a:pt x="0" y="1287862"/>
                      <a:pt x="0" y="829656"/>
                    </a:cubicBezTo>
                    <a:cubicBezTo>
                      <a:pt x="0" y="371450"/>
                      <a:pt x="371450" y="0"/>
                      <a:pt x="829656" y="0"/>
                    </a:cubicBezTo>
                    <a:close/>
                  </a:path>
                </a:pathLst>
              </a:custGeom>
              <a:solidFill>
                <a:srgbClr val="744F3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6325663" y="2528372"/>
                <a:ext cx="333347" cy="4271498"/>
              </a:xfrm>
              <a:prstGeom prst="roundRect">
                <a:avLst>
                  <a:gd name="adj" fmla="val 48672"/>
                </a:avLst>
              </a:prstGeom>
              <a:solidFill>
                <a:srgbClr val="6344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36" name="出自【趣你的PPT】(微信:qunideppt)：最优质的PPT资源库"/>
          <p:cNvCxnSpPr/>
          <p:nvPr/>
        </p:nvCxnSpPr>
        <p:spPr>
          <a:xfrm flipV="1">
            <a:off x="4083014" y="2445212"/>
            <a:ext cx="1884235" cy="140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出自【趣你的PPT】(微信:qunideppt)：最优质的PPT资源库"/>
          <p:cNvCxnSpPr/>
          <p:nvPr/>
        </p:nvCxnSpPr>
        <p:spPr>
          <a:xfrm>
            <a:off x="4465051" y="3691644"/>
            <a:ext cx="150219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 txBox="1"/>
          <p:nvPr/>
        </p:nvSpPr>
        <p:spPr>
          <a:xfrm>
            <a:off x="7329686" y="3199203"/>
            <a:ext cx="3215388" cy="98488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4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4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en-US" sz="1400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241725" y="3283585"/>
            <a:ext cx="789668" cy="789668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03E9FF"/>
              </a:solidFill>
            </a:endParaRP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456913" y="3490372"/>
            <a:ext cx="292622" cy="346638"/>
            <a:chOff x="7614499" y="3632594"/>
            <a:chExt cx="309563" cy="419102"/>
          </a:xfrm>
        </p:grpSpPr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6573" y="3632594"/>
              <a:ext cx="217488" cy="328611"/>
            </a:xfrm>
            <a:custGeom>
              <a:avLst/>
              <a:gdLst>
                <a:gd name="T0" fmla="*/ 96 w 96"/>
                <a:gd name="T1" fmla="*/ 48 h 144"/>
                <a:gd name="T2" fmla="*/ 48 w 96"/>
                <a:gd name="T3" fmla="*/ 0 h 144"/>
                <a:gd name="T4" fmla="*/ 0 w 96"/>
                <a:gd name="T5" fmla="*/ 48 h 144"/>
                <a:gd name="T6" fmla="*/ 0 w 96"/>
                <a:gd name="T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" h="144">
                  <a:moveTo>
                    <a:pt x="96" y="48"/>
                  </a:moveTo>
                  <a:cubicBezTo>
                    <a:pt x="96" y="21"/>
                    <a:pt x="75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144"/>
                    <a:pt x="0" y="144"/>
                    <a:pt x="0" y="144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14499" y="3961208"/>
              <a:ext cx="309563" cy="90488"/>
            </a:xfrm>
            <a:custGeom>
              <a:avLst/>
              <a:gdLst>
                <a:gd name="T0" fmla="*/ 40 w 136"/>
                <a:gd name="T1" fmla="*/ 0 h 40"/>
                <a:gd name="T2" fmla="*/ 0 w 136"/>
                <a:gd name="T3" fmla="*/ 40 h 40"/>
                <a:gd name="T4" fmla="*/ 136 w 136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0">
                  <a:moveTo>
                    <a:pt x="40" y="0"/>
                  </a:moveTo>
                  <a:cubicBezTo>
                    <a:pt x="40" y="22"/>
                    <a:pt x="22" y="40"/>
                    <a:pt x="0" y="40"/>
                  </a:cubicBezTo>
                  <a:cubicBezTo>
                    <a:pt x="136" y="40"/>
                    <a:pt x="136" y="40"/>
                    <a:pt x="136" y="40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7616086" y="3851669"/>
              <a:ext cx="182562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出自【趣你的PPT】(微信:qunideppt)：最优质的PPT资源库"/>
          <p:cNvSpPr txBox="1"/>
          <p:nvPr/>
        </p:nvSpPr>
        <p:spPr>
          <a:xfrm>
            <a:off x="7317049" y="1945065"/>
            <a:ext cx="3228025" cy="78482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5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6C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>
            <a:off x="6247315" y="2037956"/>
            <a:ext cx="789668" cy="789668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03E9FF"/>
              </a:solidFill>
            </a:endParaRPr>
          </a:p>
        </p:txBody>
      </p: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6477335" y="2294287"/>
            <a:ext cx="325946" cy="277006"/>
            <a:chOff x="5041900" y="5697538"/>
            <a:chExt cx="346075" cy="419100"/>
          </a:xfrm>
        </p:grpSpPr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5697538"/>
              <a:ext cx="273050" cy="419100"/>
            </a:xfrm>
            <a:custGeom>
              <a:avLst/>
              <a:gdLst>
                <a:gd name="T0" fmla="*/ 120 w 120"/>
                <a:gd name="T1" fmla="*/ 60 h 184"/>
                <a:gd name="T2" fmla="*/ 60 w 120"/>
                <a:gd name="T3" fmla="*/ 0 h 184"/>
                <a:gd name="T4" fmla="*/ 0 w 120"/>
                <a:gd name="T5" fmla="*/ 60 h 184"/>
                <a:gd name="T6" fmla="*/ 0 w 120"/>
                <a:gd name="T7" fmla="*/ 124 h 184"/>
                <a:gd name="T8" fmla="*/ 60 w 120"/>
                <a:gd name="T9" fmla="*/ 184 h 184"/>
                <a:gd name="T10" fmla="*/ 120 w 120"/>
                <a:gd name="T11" fmla="*/ 12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84">
                  <a:moveTo>
                    <a:pt x="120" y="60"/>
                  </a:move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57"/>
                    <a:pt x="27" y="184"/>
                    <a:pt x="60" y="184"/>
                  </a:cubicBezTo>
                  <a:cubicBezTo>
                    <a:pt x="93" y="184"/>
                    <a:pt x="120" y="157"/>
                    <a:pt x="120" y="124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041900" y="5880100"/>
              <a:ext cx="217488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5041900" y="5934075"/>
              <a:ext cx="180975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2100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54" name="出自【趣你的PPT】(微信:qunideppt)：最优质的PPT资源库"/>
          <p:cNvCxnSpPr/>
          <p:nvPr/>
        </p:nvCxnSpPr>
        <p:spPr>
          <a:xfrm flipV="1">
            <a:off x="4814538" y="4924048"/>
            <a:ext cx="118596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出自【趣你的PPT】(微信:qunideppt)：最优质的PPT资源库"/>
          <p:cNvSpPr/>
          <p:nvPr/>
        </p:nvSpPr>
        <p:spPr>
          <a:xfrm>
            <a:off x="6236150" y="4529214"/>
            <a:ext cx="789668" cy="789668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 dirty="0">
              <a:solidFill>
                <a:srgbClr val="03E9FF"/>
              </a:solidFill>
            </a:endParaRPr>
          </a:p>
        </p:txBody>
      </p:sp>
      <p:grpSp>
        <p:nvGrpSpPr>
          <p:cNvPr id="59" name="Group 58出自【趣你的PPT】(微信:qunideppt)：最优质的PPT资源库"/>
          <p:cNvGrpSpPr/>
          <p:nvPr/>
        </p:nvGrpSpPr>
        <p:grpSpPr>
          <a:xfrm>
            <a:off x="6474897" y="4714498"/>
            <a:ext cx="274637" cy="419100"/>
            <a:chOff x="8301038" y="5697538"/>
            <a:chExt cx="274637" cy="419100"/>
          </a:xfrm>
        </p:grpSpPr>
        <p:sp>
          <p:nvSpPr>
            <p:cNvPr id="60" name="出自【趣你的PPT】(微信:qunideppt)：最优质的PPT资源库"/>
            <p:cNvSpPr>
              <a:spLocks noChangeShapeType="1"/>
            </p:cNvSpPr>
            <p:nvPr/>
          </p:nvSpPr>
          <p:spPr bwMode="auto">
            <a:xfrm>
              <a:off x="8301038" y="5697538"/>
              <a:ext cx="136525" cy="192087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37563" y="5697538"/>
              <a:ext cx="138112" cy="419100"/>
            </a:xfrm>
            <a:custGeom>
              <a:avLst/>
              <a:gdLst>
                <a:gd name="T0" fmla="*/ 0 w 142"/>
                <a:gd name="T1" fmla="*/ 435 h 435"/>
                <a:gd name="T2" fmla="*/ 0 w 142"/>
                <a:gd name="T3" fmla="*/ 199 h 435"/>
                <a:gd name="T4" fmla="*/ 142 w 142"/>
                <a:gd name="T5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435">
                  <a:moveTo>
                    <a:pt x="0" y="435"/>
                  </a:moveTo>
                  <a:lnTo>
                    <a:pt x="0" y="199"/>
                  </a:lnTo>
                  <a:lnTo>
                    <a:pt x="142" y="0"/>
                  </a:ln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8348663" y="5897563"/>
              <a:ext cx="180975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ShapeType="1"/>
            </p:cNvSpPr>
            <p:nvPr/>
          </p:nvSpPr>
          <p:spPr bwMode="auto">
            <a:xfrm flipH="1">
              <a:off x="8348663" y="5953125"/>
              <a:ext cx="180975" cy="0"/>
            </a:xfrm>
            <a:prstGeom prst="lin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 dirty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出自【趣你的PPT】(微信:qunideppt)：最优质的PPT资源库"/>
          <p:cNvSpPr txBox="1"/>
          <p:nvPr/>
        </p:nvSpPr>
        <p:spPr>
          <a:xfrm>
            <a:off x="7323367" y="4431607"/>
            <a:ext cx="3215388" cy="76943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4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4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28665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10028"/>
          <a:stretch/>
        </p:blipFill>
        <p:spPr>
          <a:xfrm>
            <a:off x="677119" y="2002664"/>
            <a:ext cx="3286029" cy="2176461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10028"/>
          <a:stretch/>
        </p:blipFill>
        <p:spPr>
          <a:xfrm>
            <a:off x="4503182" y="2002664"/>
            <a:ext cx="3286029" cy="2176461"/>
          </a:xfrm>
          <a:prstGeom prst="rect">
            <a:avLst/>
          </a:prstGeom>
        </p:spPr>
      </p:pic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10028"/>
          <a:stretch/>
        </p:blipFill>
        <p:spPr>
          <a:xfrm>
            <a:off x="8329245" y="2002664"/>
            <a:ext cx="3286029" cy="2176461"/>
          </a:xfrm>
          <a:prstGeom prst="rect">
            <a:avLst/>
          </a:prstGeom>
        </p:spPr>
      </p:pic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>
            <a:off x="678328" y="4346238"/>
            <a:ext cx="3284821" cy="472955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466412" y="4438858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prstClr val="white"/>
                </a:solidFill>
                <a:ea typeface="微软雅黑"/>
              </a:rPr>
              <a:t>请在此处添加小标题</a:t>
            </a: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678328" y="4911813"/>
            <a:ext cx="328482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4504390" y="4346238"/>
            <a:ext cx="3284821" cy="472955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5292474" y="4438858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prstClr val="white"/>
                </a:solidFill>
                <a:ea typeface="微软雅黑"/>
              </a:rPr>
              <a:t>请在此处添加小标题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4504390" y="4911813"/>
            <a:ext cx="328482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330452" y="4346238"/>
            <a:ext cx="3284821" cy="472955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9118536" y="4438858"/>
            <a:ext cx="1800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1400" b="1" kern="0" dirty="0">
                <a:solidFill>
                  <a:prstClr val="white"/>
                </a:solidFill>
                <a:ea typeface="微软雅黑"/>
              </a:rPr>
              <a:t>请在此处添加小标题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330452" y="4911813"/>
            <a:ext cx="3284821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44355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092450" y="1454150"/>
            <a:ext cx="190500" cy="5403850"/>
            <a:chOff x="3536950" y="1454150"/>
            <a:chExt cx="190500" cy="5403850"/>
          </a:xfrm>
        </p:grpSpPr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3632200" y="1549400"/>
              <a:ext cx="0" cy="53086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3536950" y="1454150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3536950" y="2597120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3536950" y="4041715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536950" y="5311746"/>
              <a:ext cx="190500" cy="1905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2288493" y="5197445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2000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288493" y="3895740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2000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288493" y="2492315"/>
            <a:ext cx="851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2000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出自【趣你的PPT】(微信:qunideppt)：最优质的PPT资源库"/>
          <p:cNvCxnSpPr/>
          <p:nvPr/>
        </p:nvCxnSpPr>
        <p:spPr>
          <a:xfrm>
            <a:off x="3187700" y="2692370"/>
            <a:ext cx="457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出自【趣你的PPT】(微信:qunideppt)：最优质的PPT资源库"/>
          <p:cNvSpPr/>
          <p:nvPr/>
        </p:nvSpPr>
        <p:spPr>
          <a:xfrm>
            <a:off x="3644900" y="2305020"/>
            <a:ext cx="774700" cy="774700"/>
          </a:xfrm>
          <a:prstGeom prst="roundRect">
            <a:avLst>
              <a:gd name="adj" fmla="val 7971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96336" y="2498482"/>
            <a:ext cx="421028" cy="393943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3E9FF"/>
              </a:solidFill>
            </a:endParaRPr>
          </a:p>
        </p:txBody>
      </p:sp>
      <p:cxnSp>
        <p:nvCxnSpPr>
          <p:cNvPr id="19" name="出自【趣你的PPT】(微信:qunideppt)：最优质的PPT资源库"/>
          <p:cNvCxnSpPr/>
          <p:nvPr/>
        </p:nvCxnSpPr>
        <p:spPr>
          <a:xfrm>
            <a:off x="3187700" y="4095795"/>
            <a:ext cx="457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出自【趣你的PPT】(微信:qunideppt)：最优质的PPT资源库"/>
          <p:cNvSpPr/>
          <p:nvPr/>
        </p:nvSpPr>
        <p:spPr>
          <a:xfrm>
            <a:off x="3644900" y="3705210"/>
            <a:ext cx="774700" cy="774700"/>
          </a:xfrm>
          <a:prstGeom prst="roundRect">
            <a:avLst>
              <a:gd name="adj" fmla="val 7971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96336" y="3895588"/>
            <a:ext cx="421028" cy="393943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3E9FF"/>
              </a:solidFill>
            </a:endParaRPr>
          </a:p>
        </p:txBody>
      </p:sp>
      <p:cxnSp>
        <p:nvCxnSpPr>
          <p:cNvPr id="23" name="出自【趣你的PPT】(微信:qunideppt)：最优质的PPT资源库"/>
          <p:cNvCxnSpPr/>
          <p:nvPr/>
        </p:nvCxnSpPr>
        <p:spPr>
          <a:xfrm>
            <a:off x="3187700" y="5397500"/>
            <a:ext cx="4572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3644900" y="5022730"/>
            <a:ext cx="774700" cy="774700"/>
          </a:xfrm>
          <a:prstGeom prst="roundRect">
            <a:avLst>
              <a:gd name="adj" fmla="val 7971"/>
            </a:avLst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96336" y="5210024"/>
            <a:ext cx="421028" cy="393943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3E9FF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4781550" y="2305020"/>
            <a:ext cx="551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4781550" y="3692067"/>
            <a:ext cx="551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4781550" y="5006503"/>
            <a:ext cx="551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54174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b="7217"/>
          <a:stretch/>
        </p:blipFill>
        <p:spPr>
          <a:xfrm>
            <a:off x="0" y="0"/>
            <a:ext cx="12193057" cy="6858000"/>
          </a:xfrm>
          <a:prstGeom prst="rect">
            <a:avLst/>
          </a:prstGeom>
        </p:spPr>
      </p:pic>
      <p:pic>
        <p:nvPicPr>
          <p:cNvPr id="7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15044" r="68281" b="55854"/>
          <a:stretch/>
        </p:blipFill>
        <p:spPr>
          <a:xfrm>
            <a:off x="3363073" y="3834772"/>
            <a:ext cx="1378407" cy="132237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" t="14486" r="86719" b="54439"/>
          <a:stretch/>
        </p:blipFill>
        <p:spPr>
          <a:xfrm>
            <a:off x="6377117" y="2488536"/>
            <a:ext cx="1266825" cy="1200150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8" b="32555"/>
          <a:stretch/>
        </p:blipFill>
        <p:spPr>
          <a:xfrm>
            <a:off x="8294289" y="3883688"/>
            <a:ext cx="963933" cy="1273458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75403" r="56094"/>
          <a:stretch/>
        </p:blipFill>
        <p:spPr>
          <a:xfrm>
            <a:off x="767554" y="2613625"/>
            <a:ext cx="1123950" cy="949973"/>
          </a:xfrm>
          <a:prstGeom prst="rect">
            <a:avLst/>
          </a:prstGeom>
        </p:spPr>
      </p:pic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891504" y="2759711"/>
            <a:ext cx="2035971" cy="799663"/>
            <a:chOff x="2580479" y="2012523"/>
            <a:chExt cx="2035971" cy="799663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2580479" y="2012523"/>
              <a:ext cx="203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4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2580479" y="2473632"/>
              <a:ext cx="2035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1600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4596562" y="4120585"/>
            <a:ext cx="2035971" cy="799663"/>
            <a:chOff x="2580479" y="2012523"/>
            <a:chExt cx="2035971" cy="799663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2580479" y="2012523"/>
              <a:ext cx="203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4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2580479" y="2473632"/>
              <a:ext cx="2035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1600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276304" y="2688779"/>
            <a:ext cx="2035971" cy="799663"/>
            <a:chOff x="2580479" y="2012523"/>
            <a:chExt cx="2035971" cy="799663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2580479" y="2012523"/>
              <a:ext cx="203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4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580479" y="2473632"/>
              <a:ext cx="2035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1600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9312275" y="4120585"/>
            <a:ext cx="2035971" cy="799663"/>
            <a:chOff x="2580479" y="2012523"/>
            <a:chExt cx="2035971" cy="799663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580479" y="2012523"/>
              <a:ext cx="2035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4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580479" y="2473632"/>
              <a:ext cx="20359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1600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出自【趣你的PPT】(微信:qunideppt)：最优质的PPT资源库"/>
          <p:cNvSpPr txBox="1"/>
          <p:nvPr/>
        </p:nvSpPr>
        <p:spPr>
          <a:xfrm>
            <a:off x="5469859" y="689557"/>
            <a:ext cx="1064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5469859" y="1238343"/>
            <a:ext cx="10642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100" b="1" dirty="0">
              <a:gradFill flip="none" rotWithShape="1">
                <a:gsLst>
                  <a:gs pos="0">
                    <a:srgbClr val="0070C0"/>
                  </a:gs>
                  <a:gs pos="40544">
                    <a:srgbClr val="03E9FF"/>
                  </a:gs>
                  <a:gs pos="22000">
                    <a:srgbClr val="07AADA">
                      <a:shade val="67500"/>
                      <a:satMod val="115000"/>
                    </a:srgbClr>
                  </a:gs>
                  <a:gs pos="88000">
                    <a:srgbClr val="02D2F6"/>
                  </a:gs>
                  <a:gs pos="97297">
                    <a:srgbClr val="03E9FF"/>
                  </a:gs>
                  <a:gs pos="63000">
                    <a:srgbClr val="07AADA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47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2974521" y="1800858"/>
            <a:ext cx="6609052" cy="4130657"/>
          </a:xfrm>
          <a:prstGeom prst="swooshArrow">
            <a:avLst>
              <a:gd name="adj1" fmla="val 25000"/>
              <a:gd name="adj2" fmla="val 25000"/>
            </a:avLst>
          </a:prstGeom>
          <a:solidFill>
            <a:srgbClr val="C1C7D0"/>
          </a:solidFill>
          <a:ln>
            <a:noFill/>
          </a:ln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125690" y="4260452"/>
            <a:ext cx="310624" cy="310624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5568034" y="3353782"/>
            <a:ext cx="429588" cy="429588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7147900" y="2715020"/>
            <a:ext cx="644789" cy="64479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cxnSp>
        <p:nvCxnSpPr>
          <p:cNvPr id="9" name="出自【趣你的PPT】(微信:qunideppt)：最优质的PPT资源库"/>
          <p:cNvCxnSpPr/>
          <p:nvPr/>
        </p:nvCxnSpPr>
        <p:spPr>
          <a:xfrm rot="10800000">
            <a:off x="1606664" y="4197824"/>
            <a:ext cx="1677015" cy="1250573"/>
          </a:xfrm>
          <a:prstGeom prst="bentConnector3">
            <a:avLst>
              <a:gd name="adj1" fmla="val -726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出自【趣你的PPT】(微信:qunideppt)：最优质的PPT资源库"/>
          <p:cNvCxnSpPr/>
          <p:nvPr/>
        </p:nvCxnSpPr>
        <p:spPr>
          <a:xfrm rot="16200000" flipV="1">
            <a:off x="2767337" y="2890010"/>
            <a:ext cx="1342285" cy="1685045"/>
          </a:xfrm>
          <a:prstGeom prst="bentConnector2">
            <a:avLst/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出自【趣你的PPT】(微信:qunideppt)：最优质的PPT资源库"/>
          <p:cNvCxnSpPr/>
          <p:nvPr/>
        </p:nvCxnSpPr>
        <p:spPr>
          <a:xfrm rot="10800000">
            <a:off x="4064744" y="1902432"/>
            <a:ext cx="1719134" cy="1644225"/>
          </a:xfrm>
          <a:prstGeom prst="bentConnector3">
            <a:avLst>
              <a:gd name="adj1" fmla="val -222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出自【趣你的PPT】(微信:qunideppt)：最优质的PPT资源库"/>
          <p:cNvCxnSpPr/>
          <p:nvPr/>
        </p:nvCxnSpPr>
        <p:spPr>
          <a:xfrm rot="5400000" flipH="1" flipV="1">
            <a:off x="6141717" y="3799465"/>
            <a:ext cx="2066363" cy="579336"/>
          </a:xfrm>
          <a:prstGeom prst="bentConnector3">
            <a:avLst>
              <a:gd name="adj1" fmla="val 100139"/>
            </a:avLst>
          </a:prstGeom>
          <a:ln w="3175">
            <a:solidFill>
              <a:srgbClr val="ADBACA"/>
            </a:solidFill>
            <a:prstDash val="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/>
          <p:nvPr/>
        </p:nvSpPr>
        <p:spPr>
          <a:xfrm>
            <a:off x="9116782" y="2118376"/>
            <a:ext cx="1051083" cy="1051083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9425660" y="2427254"/>
            <a:ext cx="433326" cy="433326"/>
          </a:xfrm>
          <a:custGeom>
            <a:avLst/>
            <a:gdLst>
              <a:gd name="T0" fmla="*/ 282 w 288"/>
              <a:gd name="T1" fmla="*/ 54 h 288"/>
              <a:gd name="T2" fmla="*/ 243 w 288"/>
              <a:gd name="T3" fmla="*/ 79 h 288"/>
              <a:gd name="T4" fmla="*/ 209 w 288"/>
              <a:gd name="T5" fmla="*/ 45 h 288"/>
              <a:gd name="T6" fmla="*/ 233 w 288"/>
              <a:gd name="T7" fmla="*/ 6 h 288"/>
              <a:gd name="T8" fmla="*/ 227 w 288"/>
              <a:gd name="T9" fmla="*/ 0 h 288"/>
              <a:gd name="T10" fmla="*/ 162 w 288"/>
              <a:gd name="T11" fmla="*/ 65 h 288"/>
              <a:gd name="T12" fmla="*/ 167 w 288"/>
              <a:gd name="T13" fmla="*/ 85 h 288"/>
              <a:gd name="T14" fmla="*/ 84 w 288"/>
              <a:gd name="T15" fmla="*/ 168 h 288"/>
              <a:gd name="T16" fmla="*/ 65 w 288"/>
              <a:gd name="T17" fmla="*/ 162 h 288"/>
              <a:gd name="T18" fmla="*/ 0 w 288"/>
              <a:gd name="T19" fmla="*/ 228 h 288"/>
              <a:gd name="T20" fmla="*/ 6 w 288"/>
              <a:gd name="T21" fmla="*/ 234 h 288"/>
              <a:gd name="T22" fmla="*/ 45 w 288"/>
              <a:gd name="T23" fmla="*/ 209 h 288"/>
              <a:gd name="T24" fmla="*/ 79 w 288"/>
              <a:gd name="T25" fmla="*/ 243 h 288"/>
              <a:gd name="T26" fmla="*/ 54 w 288"/>
              <a:gd name="T27" fmla="*/ 282 h 288"/>
              <a:gd name="T28" fmla="*/ 60 w 288"/>
              <a:gd name="T29" fmla="*/ 288 h 288"/>
              <a:gd name="T30" fmla="*/ 125 w 288"/>
              <a:gd name="T31" fmla="*/ 223 h 288"/>
              <a:gd name="T32" fmla="*/ 120 w 288"/>
              <a:gd name="T33" fmla="*/ 204 h 288"/>
              <a:gd name="T34" fmla="*/ 204 w 288"/>
              <a:gd name="T35" fmla="*/ 120 h 288"/>
              <a:gd name="T36" fmla="*/ 222 w 288"/>
              <a:gd name="T37" fmla="*/ 126 h 288"/>
              <a:gd name="T38" fmla="*/ 287 w 288"/>
              <a:gd name="T39" fmla="*/ 60 h 288"/>
              <a:gd name="T40" fmla="*/ 282 w 288"/>
              <a:gd name="T41" fmla="*/ 5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8" h="288">
                <a:moveTo>
                  <a:pt x="282" y="54"/>
                </a:moveTo>
                <a:cubicBezTo>
                  <a:pt x="255" y="81"/>
                  <a:pt x="259" y="79"/>
                  <a:pt x="243" y="79"/>
                </a:cubicBezTo>
                <a:cubicBezTo>
                  <a:pt x="230" y="79"/>
                  <a:pt x="209" y="58"/>
                  <a:pt x="209" y="45"/>
                </a:cubicBezTo>
                <a:cubicBezTo>
                  <a:pt x="209" y="28"/>
                  <a:pt x="206" y="33"/>
                  <a:pt x="233" y="6"/>
                </a:cubicBezTo>
                <a:cubicBezTo>
                  <a:pt x="231" y="4"/>
                  <a:pt x="227" y="0"/>
                  <a:pt x="227" y="0"/>
                </a:cubicBezTo>
                <a:cubicBezTo>
                  <a:pt x="194" y="1"/>
                  <a:pt x="162" y="32"/>
                  <a:pt x="162" y="65"/>
                </a:cubicBezTo>
                <a:cubicBezTo>
                  <a:pt x="162" y="71"/>
                  <a:pt x="164" y="78"/>
                  <a:pt x="167" y="85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78" y="164"/>
                  <a:pt x="71" y="162"/>
                  <a:pt x="65" y="162"/>
                </a:cubicBezTo>
                <a:cubicBezTo>
                  <a:pt x="32" y="162"/>
                  <a:pt x="0" y="194"/>
                  <a:pt x="0" y="228"/>
                </a:cubicBezTo>
                <a:cubicBezTo>
                  <a:pt x="0" y="228"/>
                  <a:pt x="4" y="231"/>
                  <a:pt x="6" y="234"/>
                </a:cubicBezTo>
                <a:cubicBezTo>
                  <a:pt x="33" y="207"/>
                  <a:pt x="28" y="209"/>
                  <a:pt x="45" y="209"/>
                </a:cubicBezTo>
                <a:cubicBezTo>
                  <a:pt x="58" y="209"/>
                  <a:pt x="79" y="230"/>
                  <a:pt x="79" y="243"/>
                </a:cubicBezTo>
                <a:cubicBezTo>
                  <a:pt x="79" y="260"/>
                  <a:pt x="82" y="255"/>
                  <a:pt x="54" y="282"/>
                </a:cubicBezTo>
                <a:cubicBezTo>
                  <a:pt x="56" y="284"/>
                  <a:pt x="60" y="288"/>
                  <a:pt x="60" y="288"/>
                </a:cubicBezTo>
                <a:cubicBezTo>
                  <a:pt x="94" y="287"/>
                  <a:pt x="125" y="256"/>
                  <a:pt x="125" y="223"/>
                </a:cubicBezTo>
                <a:cubicBezTo>
                  <a:pt x="125" y="217"/>
                  <a:pt x="123" y="210"/>
                  <a:pt x="120" y="204"/>
                </a:cubicBezTo>
                <a:cubicBezTo>
                  <a:pt x="204" y="120"/>
                  <a:pt x="204" y="120"/>
                  <a:pt x="204" y="120"/>
                </a:cubicBezTo>
                <a:cubicBezTo>
                  <a:pt x="210" y="124"/>
                  <a:pt x="216" y="126"/>
                  <a:pt x="222" y="126"/>
                </a:cubicBezTo>
                <a:cubicBezTo>
                  <a:pt x="256" y="126"/>
                  <a:pt x="288" y="94"/>
                  <a:pt x="287" y="60"/>
                </a:cubicBezTo>
                <a:cubicBezTo>
                  <a:pt x="287" y="60"/>
                  <a:pt x="284" y="56"/>
                  <a:pt x="282" y="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669819" y="44035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73900" y="4689433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585370" y="323067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589451" y="3516576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3149192" y="209061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3153273" y="2376515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110191" y="436868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7114272" y="4654587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0374092" y="2499627"/>
            <a:ext cx="1532612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0382768" y="2852749"/>
            <a:ext cx="145680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单击此处可编辑内容</a:t>
            </a:r>
            <a:endParaRPr lang="en-US" altLang="zh-CN" sz="120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4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2752942" y="2186535"/>
            <a:ext cx="2801258" cy="2801258"/>
          </a:xfrm>
          <a:prstGeom prst="diamond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748496" y="1397700"/>
            <a:ext cx="1356215" cy="13562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H="1">
            <a:off x="2559777" y="1802286"/>
            <a:ext cx="1581548" cy="158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3356157" y="3121499"/>
            <a:ext cx="2655129" cy="26551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4290302" y="3972324"/>
            <a:ext cx="5947559" cy="659497"/>
          </a:xfrm>
          <a:prstGeom prst="parallelogram">
            <a:avLst>
              <a:gd name="adj" fmla="val 96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293430" y="2753915"/>
            <a:ext cx="361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6000" b="1" dirty="0">
              <a:gradFill flip="none" rotWithShape="1">
                <a:gsLst>
                  <a:gs pos="0">
                    <a:srgbClr val="0070C0"/>
                  </a:gs>
                  <a:gs pos="40544">
                    <a:srgbClr val="03E9FF"/>
                  </a:gs>
                  <a:gs pos="22000">
                    <a:srgbClr val="07AADA">
                      <a:shade val="67500"/>
                      <a:satMod val="115000"/>
                    </a:srgbClr>
                  </a:gs>
                  <a:gs pos="88000">
                    <a:srgbClr val="02D2F6"/>
                  </a:gs>
                  <a:gs pos="97297">
                    <a:srgbClr val="03E9FF"/>
                  </a:gs>
                  <a:gs pos="63000">
                    <a:srgbClr val="07AADA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357073" y="3019823"/>
            <a:ext cx="134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320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出自【趣你的PPT】(微信:qunideppt)：最优质的PPT资源库"/>
          <p:cNvSpPr/>
          <p:nvPr/>
        </p:nvSpPr>
        <p:spPr>
          <a:xfrm rot="10800000">
            <a:off x="2597672" y="1695494"/>
            <a:ext cx="4868265" cy="4196780"/>
          </a:xfrm>
          <a:prstGeom prst="triangl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10800000">
            <a:off x="606312" y="2798554"/>
            <a:ext cx="1544320" cy="1331310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 rot="10800000">
            <a:off x="606311" y="3464209"/>
            <a:ext cx="2652167" cy="2286350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 rot="10800000">
            <a:off x="6377192" y="4765040"/>
            <a:ext cx="712825" cy="614504"/>
          </a:xfrm>
          <a:prstGeom prst="triangl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 rot="10800000">
            <a:off x="6245111" y="4896945"/>
            <a:ext cx="1932839" cy="1666240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3783677" y="2395639"/>
            <a:ext cx="3637882" cy="3109586"/>
            <a:chOff x="1253923" y="1729515"/>
            <a:chExt cx="5527041" cy="4724400"/>
          </a:xfrm>
        </p:grpSpPr>
        <p:grpSp>
          <p:nvGrpSpPr>
            <p:cNvPr id="32" name="组合 31"/>
            <p:cNvGrpSpPr/>
            <p:nvPr/>
          </p:nvGrpSpPr>
          <p:grpSpPr>
            <a:xfrm>
              <a:off x="1253923" y="1729515"/>
              <a:ext cx="5527041" cy="4724400"/>
              <a:chOff x="1219199" y="1544320"/>
              <a:chExt cx="5527041" cy="4724400"/>
            </a:xfrm>
          </p:grpSpPr>
          <p:pic>
            <p:nvPicPr>
              <p:cNvPr id="34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19199" y="1544320"/>
                <a:ext cx="5527041" cy="4724400"/>
              </a:xfrm>
              <a:prstGeom prst="rect">
                <a:avLst/>
              </a:prstGeom>
            </p:spPr>
          </p:pic>
          <p:sp>
            <p:nvSpPr>
              <p:cNvPr id="35" name="出自【趣你的PPT】(微信:qunideppt)：最优质的PPT资源库"/>
              <p:cNvSpPr/>
              <p:nvPr/>
            </p:nvSpPr>
            <p:spPr>
              <a:xfrm rot="3083666">
                <a:off x="1773663" y="2485570"/>
                <a:ext cx="3513968" cy="2018838"/>
              </a:xfrm>
              <a:custGeom>
                <a:avLst/>
                <a:gdLst>
                  <a:gd name="connsiteX0" fmla="*/ 0 w 2976880"/>
                  <a:gd name="connsiteY0" fmla="*/ 2052320 h 2052320"/>
                  <a:gd name="connsiteX1" fmla="*/ 0 w 2976880"/>
                  <a:gd name="connsiteY1" fmla="*/ 0 h 2052320"/>
                  <a:gd name="connsiteX2" fmla="*/ 2976880 w 2976880"/>
                  <a:gd name="connsiteY2" fmla="*/ 2052320 h 2052320"/>
                  <a:gd name="connsiteX3" fmla="*/ 0 w 2976880"/>
                  <a:gd name="connsiteY3" fmla="*/ 2052320 h 2052320"/>
                  <a:gd name="connsiteX0" fmla="*/ 0 w 3449749"/>
                  <a:gd name="connsiteY0" fmla="*/ 2025793 h 2052320"/>
                  <a:gd name="connsiteX1" fmla="*/ 472869 w 3449749"/>
                  <a:gd name="connsiteY1" fmla="*/ 0 h 2052320"/>
                  <a:gd name="connsiteX2" fmla="*/ 3449749 w 3449749"/>
                  <a:gd name="connsiteY2" fmla="*/ 2052320 h 2052320"/>
                  <a:gd name="connsiteX3" fmla="*/ 0 w 3449749"/>
                  <a:gd name="connsiteY3" fmla="*/ 2025793 h 2052320"/>
                  <a:gd name="connsiteX0" fmla="*/ 0 w 3465628"/>
                  <a:gd name="connsiteY0" fmla="*/ 2013114 h 2052320"/>
                  <a:gd name="connsiteX1" fmla="*/ 488748 w 3465628"/>
                  <a:gd name="connsiteY1" fmla="*/ 0 h 2052320"/>
                  <a:gd name="connsiteX2" fmla="*/ 3465628 w 3465628"/>
                  <a:gd name="connsiteY2" fmla="*/ 2052320 h 2052320"/>
                  <a:gd name="connsiteX3" fmla="*/ 0 w 3465628"/>
                  <a:gd name="connsiteY3" fmla="*/ 2013114 h 2052320"/>
                  <a:gd name="connsiteX0" fmla="*/ 0 w 3528259"/>
                  <a:gd name="connsiteY0" fmla="*/ 2013114 h 2013114"/>
                  <a:gd name="connsiteX1" fmla="*/ 488748 w 3528259"/>
                  <a:gd name="connsiteY1" fmla="*/ 0 h 2013114"/>
                  <a:gd name="connsiteX2" fmla="*/ 3528259 w 3528259"/>
                  <a:gd name="connsiteY2" fmla="*/ 1837100 h 2013114"/>
                  <a:gd name="connsiteX3" fmla="*/ 0 w 3528259"/>
                  <a:gd name="connsiteY3" fmla="*/ 2013114 h 2013114"/>
                  <a:gd name="connsiteX0" fmla="*/ 0 w 3501597"/>
                  <a:gd name="connsiteY0" fmla="*/ 2013114 h 2013114"/>
                  <a:gd name="connsiteX1" fmla="*/ 488748 w 3501597"/>
                  <a:gd name="connsiteY1" fmla="*/ 0 h 2013114"/>
                  <a:gd name="connsiteX2" fmla="*/ 3501597 w 3501597"/>
                  <a:gd name="connsiteY2" fmla="*/ 1831413 h 2013114"/>
                  <a:gd name="connsiteX3" fmla="*/ 0 w 3501597"/>
                  <a:gd name="connsiteY3" fmla="*/ 2013114 h 2013114"/>
                  <a:gd name="connsiteX0" fmla="*/ 0 w 3513968"/>
                  <a:gd name="connsiteY0" fmla="*/ 2018838 h 2018838"/>
                  <a:gd name="connsiteX1" fmla="*/ 501119 w 3513968"/>
                  <a:gd name="connsiteY1" fmla="*/ 0 h 2018838"/>
                  <a:gd name="connsiteX2" fmla="*/ 3513968 w 3513968"/>
                  <a:gd name="connsiteY2" fmla="*/ 1831413 h 2018838"/>
                  <a:gd name="connsiteX3" fmla="*/ 0 w 3513968"/>
                  <a:gd name="connsiteY3" fmla="*/ 2018838 h 2018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13968" h="2018838">
                    <a:moveTo>
                      <a:pt x="0" y="2018838"/>
                    </a:moveTo>
                    <a:lnTo>
                      <a:pt x="501119" y="0"/>
                    </a:lnTo>
                    <a:lnTo>
                      <a:pt x="3513968" y="1831413"/>
                    </a:lnTo>
                    <a:lnTo>
                      <a:pt x="0" y="2018838"/>
                    </a:lnTo>
                    <a:close/>
                  </a:path>
                </a:pathLst>
              </a:custGeom>
              <a:solidFill>
                <a:srgbClr val="00A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/>
              <p:nvPr/>
            </p:nvSpPr>
            <p:spPr>
              <a:xfrm rot="13783135">
                <a:off x="2347587" y="2512115"/>
                <a:ext cx="3398982" cy="2318397"/>
              </a:xfrm>
              <a:custGeom>
                <a:avLst/>
                <a:gdLst>
                  <a:gd name="connsiteX0" fmla="*/ 0 w 2976880"/>
                  <a:gd name="connsiteY0" fmla="*/ 2052320 h 2052320"/>
                  <a:gd name="connsiteX1" fmla="*/ 0 w 2976880"/>
                  <a:gd name="connsiteY1" fmla="*/ 0 h 2052320"/>
                  <a:gd name="connsiteX2" fmla="*/ 2976880 w 2976880"/>
                  <a:gd name="connsiteY2" fmla="*/ 2052320 h 2052320"/>
                  <a:gd name="connsiteX3" fmla="*/ 0 w 2976880"/>
                  <a:gd name="connsiteY3" fmla="*/ 2052320 h 2052320"/>
                  <a:gd name="connsiteX0" fmla="*/ 0 w 3449749"/>
                  <a:gd name="connsiteY0" fmla="*/ 2025793 h 2052320"/>
                  <a:gd name="connsiteX1" fmla="*/ 472869 w 3449749"/>
                  <a:gd name="connsiteY1" fmla="*/ 0 h 2052320"/>
                  <a:gd name="connsiteX2" fmla="*/ 3449749 w 3449749"/>
                  <a:gd name="connsiteY2" fmla="*/ 2052320 h 2052320"/>
                  <a:gd name="connsiteX3" fmla="*/ 0 w 3449749"/>
                  <a:gd name="connsiteY3" fmla="*/ 2025793 h 2052320"/>
                  <a:gd name="connsiteX0" fmla="*/ 0 w 3465628"/>
                  <a:gd name="connsiteY0" fmla="*/ 2013114 h 2052320"/>
                  <a:gd name="connsiteX1" fmla="*/ 488748 w 3465628"/>
                  <a:gd name="connsiteY1" fmla="*/ 0 h 2052320"/>
                  <a:gd name="connsiteX2" fmla="*/ 3465628 w 3465628"/>
                  <a:gd name="connsiteY2" fmla="*/ 2052320 h 2052320"/>
                  <a:gd name="connsiteX3" fmla="*/ 0 w 3465628"/>
                  <a:gd name="connsiteY3" fmla="*/ 2013114 h 2052320"/>
                  <a:gd name="connsiteX0" fmla="*/ 0 w 3528259"/>
                  <a:gd name="connsiteY0" fmla="*/ 2013114 h 2013114"/>
                  <a:gd name="connsiteX1" fmla="*/ 488748 w 3528259"/>
                  <a:gd name="connsiteY1" fmla="*/ 0 h 2013114"/>
                  <a:gd name="connsiteX2" fmla="*/ 3528259 w 3528259"/>
                  <a:gd name="connsiteY2" fmla="*/ 1837100 h 2013114"/>
                  <a:gd name="connsiteX3" fmla="*/ 0 w 3528259"/>
                  <a:gd name="connsiteY3" fmla="*/ 2013114 h 2013114"/>
                  <a:gd name="connsiteX0" fmla="*/ 0 w 3501597"/>
                  <a:gd name="connsiteY0" fmla="*/ 2013114 h 2013114"/>
                  <a:gd name="connsiteX1" fmla="*/ 488748 w 3501597"/>
                  <a:gd name="connsiteY1" fmla="*/ 0 h 2013114"/>
                  <a:gd name="connsiteX2" fmla="*/ 3501597 w 3501597"/>
                  <a:gd name="connsiteY2" fmla="*/ 1831413 h 2013114"/>
                  <a:gd name="connsiteX3" fmla="*/ 0 w 3501597"/>
                  <a:gd name="connsiteY3" fmla="*/ 2013114 h 2013114"/>
                  <a:gd name="connsiteX0" fmla="*/ 0 w 3513968"/>
                  <a:gd name="connsiteY0" fmla="*/ 2018838 h 2018838"/>
                  <a:gd name="connsiteX1" fmla="*/ 501119 w 3513968"/>
                  <a:gd name="connsiteY1" fmla="*/ 0 h 2018838"/>
                  <a:gd name="connsiteX2" fmla="*/ 3513968 w 3513968"/>
                  <a:gd name="connsiteY2" fmla="*/ 1831413 h 2018838"/>
                  <a:gd name="connsiteX3" fmla="*/ 0 w 3513968"/>
                  <a:gd name="connsiteY3" fmla="*/ 2018838 h 2018838"/>
                  <a:gd name="connsiteX0" fmla="*/ 0 w 3699047"/>
                  <a:gd name="connsiteY0" fmla="*/ 2018838 h 2018838"/>
                  <a:gd name="connsiteX1" fmla="*/ 501119 w 3699047"/>
                  <a:gd name="connsiteY1" fmla="*/ 0 h 2018838"/>
                  <a:gd name="connsiteX2" fmla="*/ 3699047 w 3699047"/>
                  <a:gd name="connsiteY2" fmla="*/ 1820460 h 2018838"/>
                  <a:gd name="connsiteX3" fmla="*/ 0 w 3699047"/>
                  <a:gd name="connsiteY3" fmla="*/ 2018838 h 2018838"/>
                  <a:gd name="connsiteX0" fmla="*/ 0 w 3385253"/>
                  <a:gd name="connsiteY0" fmla="*/ 2204869 h 2204869"/>
                  <a:gd name="connsiteX1" fmla="*/ 187325 w 3385253"/>
                  <a:gd name="connsiteY1" fmla="*/ 0 h 2204869"/>
                  <a:gd name="connsiteX2" fmla="*/ 3385253 w 3385253"/>
                  <a:gd name="connsiteY2" fmla="*/ 1820460 h 2204869"/>
                  <a:gd name="connsiteX3" fmla="*/ 0 w 3385253"/>
                  <a:gd name="connsiteY3" fmla="*/ 2204869 h 2204869"/>
                  <a:gd name="connsiteX0" fmla="*/ 0 w 3385253"/>
                  <a:gd name="connsiteY0" fmla="*/ 2305995 h 2305995"/>
                  <a:gd name="connsiteX1" fmla="*/ 416862 w 3385253"/>
                  <a:gd name="connsiteY1" fmla="*/ 0 h 2305995"/>
                  <a:gd name="connsiteX2" fmla="*/ 3385253 w 3385253"/>
                  <a:gd name="connsiteY2" fmla="*/ 1921586 h 2305995"/>
                  <a:gd name="connsiteX3" fmla="*/ 0 w 3385253"/>
                  <a:gd name="connsiteY3" fmla="*/ 2305995 h 2305995"/>
                  <a:gd name="connsiteX0" fmla="*/ 0 w 3385253"/>
                  <a:gd name="connsiteY0" fmla="*/ 2310646 h 2310646"/>
                  <a:gd name="connsiteX1" fmla="*/ 420803 w 3385253"/>
                  <a:gd name="connsiteY1" fmla="*/ 0 h 2310646"/>
                  <a:gd name="connsiteX2" fmla="*/ 3385253 w 3385253"/>
                  <a:gd name="connsiteY2" fmla="*/ 1926237 h 2310646"/>
                  <a:gd name="connsiteX3" fmla="*/ 0 w 3385253"/>
                  <a:gd name="connsiteY3" fmla="*/ 2310646 h 2310646"/>
                  <a:gd name="connsiteX0" fmla="*/ 0 w 3385253"/>
                  <a:gd name="connsiteY0" fmla="*/ 2310646 h 2310646"/>
                  <a:gd name="connsiteX1" fmla="*/ 420803 w 3385253"/>
                  <a:gd name="connsiteY1" fmla="*/ 0 h 2310646"/>
                  <a:gd name="connsiteX2" fmla="*/ 3385253 w 3385253"/>
                  <a:gd name="connsiteY2" fmla="*/ 1926237 h 2310646"/>
                  <a:gd name="connsiteX3" fmla="*/ 0 w 3385253"/>
                  <a:gd name="connsiteY3" fmla="*/ 2310646 h 2310646"/>
                  <a:gd name="connsiteX0" fmla="*/ 0 w 3386895"/>
                  <a:gd name="connsiteY0" fmla="*/ 2310646 h 2310646"/>
                  <a:gd name="connsiteX1" fmla="*/ 420803 w 3386895"/>
                  <a:gd name="connsiteY1" fmla="*/ 0 h 2310646"/>
                  <a:gd name="connsiteX2" fmla="*/ 3386895 w 3386895"/>
                  <a:gd name="connsiteY2" fmla="*/ 1924299 h 2310646"/>
                  <a:gd name="connsiteX3" fmla="*/ 0 w 3386895"/>
                  <a:gd name="connsiteY3" fmla="*/ 2310646 h 2310646"/>
                  <a:gd name="connsiteX0" fmla="*/ 0 w 3392413"/>
                  <a:gd name="connsiteY0" fmla="*/ 2310646 h 2310646"/>
                  <a:gd name="connsiteX1" fmla="*/ 420803 w 3392413"/>
                  <a:gd name="connsiteY1" fmla="*/ 0 h 2310646"/>
                  <a:gd name="connsiteX2" fmla="*/ 3392413 w 3392413"/>
                  <a:gd name="connsiteY2" fmla="*/ 1925644 h 2310646"/>
                  <a:gd name="connsiteX3" fmla="*/ 0 w 3392413"/>
                  <a:gd name="connsiteY3" fmla="*/ 2310646 h 2310646"/>
                  <a:gd name="connsiteX0" fmla="*/ 0 w 3398982"/>
                  <a:gd name="connsiteY0" fmla="*/ 2318397 h 2318397"/>
                  <a:gd name="connsiteX1" fmla="*/ 427372 w 3398982"/>
                  <a:gd name="connsiteY1" fmla="*/ 0 h 2318397"/>
                  <a:gd name="connsiteX2" fmla="*/ 3398982 w 3398982"/>
                  <a:gd name="connsiteY2" fmla="*/ 1925644 h 2318397"/>
                  <a:gd name="connsiteX3" fmla="*/ 0 w 3398982"/>
                  <a:gd name="connsiteY3" fmla="*/ 2318397 h 2318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98982" h="2318397">
                    <a:moveTo>
                      <a:pt x="0" y="2318397"/>
                    </a:moveTo>
                    <a:lnTo>
                      <a:pt x="427372" y="0"/>
                    </a:lnTo>
                    <a:lnTo>
                      <a:pt x="3398982" y="1925644"/>
                    </a:lnTo>
                    <a:lnTo>
                      <a:pt x="0" y="2318397"/>
                    </a:lnTo>
                    <a:close/>
                  </a:path>
                </a:pathLst>
              </a:cu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3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00630" y="3229041"/>
              <a:ext cx="1030313" cy="902286"/>
            </a:xfrm>
            <a:prstGeom prst="rect">
              <a:avLst/>
            </a:prstGeom>
          </p:spPr>
        </p:pic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6118274" y="2040911"/>
            <a:ext cx="5539823" cy="2767965"/>
            <a:chOff x="5941875" y="3640391"/>
            <a:chExt cx="5539823" cy="2767965"/>
          </a:xfrm>
        </p:grpSpPr>
        <p:grpSp>
          <p:nvGrpSpPr>
            <p:cNvPr id="43" name="组合 42"/>
            <p:cNvGrpSpPr/>
            <p:nvPr/>
          </p:nvGrpSpPr>
          <p:grpSpPr>
            <a:xfrm>
              <a:off x="7954429" y="4337905"/>
              <a:ext cx="3527269" cy="2070451"/>
              <a:chOff x="7669949" y="4368385"/>
              <a:chExt cx="3527269" cy="2070451"/>
            </a:xfrm>
          </p:grpSpPr>
          <p:sp>
            <p:nvSpPr>
              <p:cNvPr id="45" name="出自【趣你的PPT】(微信:qunideppt)：最优质的PPT资源库"/>
              <p:cNvSpPr/>
              <p:nvPr/>
            </p:nvSpPr>
            <p:spPr>
              <a:xfrm>
                <a:off x="7669949" y="4368385"/>
                <a:ext cx="349678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03E9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我们工作室致力于</a:t>
                </a:r>
                <a:endParaRPr lang="en-US" altLang="zh-CN" sz="2400" b="1" dirty="0">
                  <a:solidFill>
                    <a:srgbClr val="03E9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b="1" dirty="0">
                    <a:solidFill>
                      <a:srgbClr val="03E9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</a:t>
                </a:r>
                <a:r>
                  <a:rPr lang="en-US" altLang="zh-CN" sz="2400" b="1" dirty="0">
                    <a:solidFill>
                      <a:srgbClr val="03E9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2400" b="1" dirty="0">
                    <a:solidFill>
                      <a:srgbClr val="03E9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模板的发布</a:t>
                </a:r>
                <a:endParaRPr lang="zh-CN" altLang="en-US" sz="2400" b="1" dirty="0">
                  <a:solidFill>
                    <a:srgbClr val="03E9FF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/>
              <p:nvPr/>
            </p:nvSpPr>
            <p:spPr>
              <a:xfrm>
                <a:off x="7700430" y="5269285"/>
                <a:ext cx="3496788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。建议您选择微软雅黑字体。任何形式的</a:t>
                </a:r>
                <a:r>
                  <a:rPr lang="en-US" altLang="zh-CN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06C4D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模板转载与转播，请保留版权和二维码页面，一起做个善良的人。</a:t>
                </a:r>
              </a:p>
            </p:txBody>
          </p:sp>
        </p:grpSp>
        <p:sp>
          <p:nvSpPr>
            <p:cNvPr id="44" name="出自【趣你的PPT】(微信:qunideppt)：最优质的PPT资源库"/>
            <p:cNvSpPr/>
            <p:nvPr/>
          </p:nvSpPr>
          <p:spPr>
            <a:xfrm>
              <a:off x="5941875" y="3640391"/>
              <a:ext cx="3496789" cy="186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500" b="1" dirty="0">
                  <a:solidFill>
                    <a:srgbClr val="03E9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endParaRPr lang="zh-CN" altLang="en-US" sz="11500" b="1" dirty="0">
                <a:solidFill>
                  <a:srgbClr val="03E9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250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698500" y="2755900"/>
            <a:ext cx="1059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>
          <a:xfrm>
            <a:off x="1682750" y="2295525"/>
            <a:ext cx="920750" cy="9207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794893" y="2407668"/>
            <a:ext cx="696465" cy="696465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195832" y="4126892"/>
            <a:ext cx="1894586" cy="17235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725043" y="356450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方法一</a:t>
            </a:r>
            <a:endParaRPr lang="en-US" altLang="zh-CN" sz="20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4324350" y="2295525"/>
            <a:ext cx="920750" cy="9207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436493" y="2407668"/>
            <a:ext cx="696465" cy="696465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366643" y="356450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方法二</a:t>
            </a:r>
            <a:endParaRPr lang="en-US" altLang="zh-CN" sz="20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6965950" y="2295525"/>
            <a:ext cx="920750" cy="9207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7078093" y="2407668"/>
            <a:ext cx="696465" cy="696465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7008243" y="356450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方法三</a:t>
            </a:r>
            <a:endParaRPr lang="en-US" altLang="zh-CN" sz="20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9591675" y="2295525"/>
            <a:ext cx="920750" cy="9207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9703818" y="2407668"/>
            <a:ext cx="696465" cy="696465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9649843" y="3564507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方法四</a:t>
            </a:r>
            <a:endParaRPr lang="en-US" altLang="zh-CN" sz="20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3837432" y="4126892"/>
            <a:ext cx="1894586" cy="17235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538003" y="4126892"/>
            <a:ext cx="1894586" cy="17235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9238574" y="4126892"/>
            <a:ext cx="1894586" cy="17235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09336" y="2829384"/>
            <a:ext cx="31853" cy="1167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7271308" y="2600045"/>
            <a:ext cx="278181" cy="97682"/>
          </a:xfrm>
          <a:custGeom>
            <a:avLst/>
            <a:gdLst>
              <a:gd name="T0" fmla="*/ 115 w 231"/>
              <a:gd name="T1" fmla="*/ 28 h 81"/>
              <a:gd name="T2" fmla="*/ 30 w 231"/>
              <a:gd name="T3" fmla="*/ 28 h 81"/>
              <a:gd name="T4" fmla="*/ 25 w 231"/>
              <a:gd name="T5" fmla="*/ 30 h 81"/>
              <a:gd name="T6" fmla="*/ 2 w 231"/>
              <a:gd name="T7" fmla="*/ 50 h 81"/>
              <a:gd name="T8" fmla="*/ 0 w 231"/>
              <a:gd name="T9" fmla="*/ 54 h 81"/>
              <a:gd name="T10" fmla="*/ 0 w 231"/>
              <a:gd name="T11" fmla="*/ 55 h 81"/>
              <a:gd name="T12" fmla="*/ 2 w 231"/>
              <a:gd name="T13" fmla="*/ 60 h 81"/>
              <a:gd name="T14" fmla="*/ 25 w 231"/>
              <a:gd name="T15" fmla="*/ 79 h 81"/>
              <a:gd name="T16" fmla="*/ 30 w 231"/>
              <a:gd name="T17" fmla="*/ 81 h 81"/>
              <a:gd name="T18" fmla="*/ 229 w 231"/>
              <a:gd name="T19" fmla="*/ 81 h 81"/>
              <a:gd name="T20" fmla="*/ 231 w 231"/>
              <a:gd name="T21" fmla="*/ 78 h 81"/>
              <a:gd name="T22" fmla="*/ 231 w 231"/>
              <a:gd name="T23" fmla="*/ 31 h 81"/>
              <a:gd name="T24" fmla="*/ 229 w 231"/>
              <a:gd name="T25" fmla="*/ 28 h 81"/>
              <a:gd name="T26" fmla="*/ 142 w 231"/>
              <a:gd name="T27" fmla="*/ 28 h 81"/>
              <a:gd name="T28" fmla="*/ 142 w 231"/>
              <a:gd name="T29" fmla="*/ 13 h 81"/>
              <a:gd name="T30" fmla="*/ 142 w 231"/>
              <a:gd name="T31" fmla="*/ 0 h 81"/>
              <a:gd name="T32" fmla="*/ 115 w 231"/>
              <a:gd name="T33" fmla="*/ 0 h 81"/>
              <a:gd name="T34" fmla="*/ 115 w 231"/>
              <a:gd name="T35" fmla="*/ 13 h 81"/>
              <a:gd name="T36" fmla="*/ 115 w 231"/>
              <a:gd name="T37" fmla="*/ 28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7303160" y="2716837"/>
            <a:ext cx="278181" cy="95559"/>
          </a:xfrm>
          <a:custGeom>
            <a:avLst/>
            <a:gdLst>
              <a:gd name="T0" fmla="*/ 89 w 231"/>
              <a:gd name="T1" fmla="*/ 27 h 80"/>
              <a:gd name="T2" fmla="*/ 3 w 231"/>
              <a:gd name="T3" fmla="*/ 27 h 80"/>
              <a:gd name="T4" fmla="*/ 0 w 231"/>
              <a:gd name="T5" fmla="*/ 30 h 80"/>
              <a:gd name="T6" fmla="*/ 0 w 231"/>
              <a:gd name="T7" fmla="*/ 77 h 80"/>
              <a:gd name="T8" fmla="*/ 3 w 231"/>
              <a:gd name="T9" fmla="*/ 80 h 80"/>
              <a:gd name="T10" fmla="*/ 202 w 231"/>
              <a:gd name="T11" fmla="*/ 80 h 80"/>
              <a:gd name="T12" fmla="*/ 206 w 231"/>
              <a:gd name="T13" fmla="*/ 78 h 80"/>
              <a:gd name="T14" fmla="*/ 229 w 231"/>
              <a:gd name="T15" fmla="*/ 59 h 80"/>
              <a:gd name="T16" fmla="*/ 231 w 231"/>
              <a:gd name="T17" fmla="*/ 54 h 80"/>
              <a:gd name="T18" fmla="*/ 231 w 231"/>
              <a:gd name="T19" fmla="*/ 53 h 80"/>
              <a:gd name="T20" fmla="*/ 229 w 231"/>
              <a:gd name="T21" fmla="*/ 49 h 80"/>
              <a:gd name="T22" fmla="*/ 206 w 231"/>
              <a:gd name="T23" fmla="*/ 29 h 80"/>
              <a:gd name="T24" fmla="*/ 202 w 231"/>
              <a:gd name="T25" fmla="*/ 27 h 80"/>
              <a:gd name="T26" fmla="*/ 116 w 231"/>
              <a:gd name="T27" fmla="*/ 27 h 80"/>
              <a:gd name="T28" fmla="*/ 116 w 231"/>
              <a:gd name="T29" fmla="*/ 12 h 80"/>
              <a:gd name="T30" fmla="*/ 116 w 231"/>
              <a:gd name="T31" fmla="*/ 1 h 80"/>
              <a:gd name="T32" fmla="*/ 116 w 231"/>
              <a:gd name="T33" fmla="*/ 0 h 80"/>
              <a:gd name="T34" fmla="*/ 89 w 231"/>
              <a:gd name="T35" fmla="*/ 0 h 80"/>
              <a:gd name="T36" fmla="*/ 89 w 231"/>
              <a:gd name="T37" fmla="*/ 1 h 80"/>
              <a:gd name="T38" fmla="*/ 89 w 231"/>
              <a:gd name="T39" fmla="*/ 12 h 80"/>
              <a:gd name="T40" fmla="*/ 89 w 231"/>
              <a:gd name="T41" fmla="*/ 27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9991999" y="2600045"/>
            <a:ext cx="245088" cy="205699"/>
          </a:xfrm>
          <a:custGeom>
            <a:avLst/>
            <a:gdLst>
              <a:gd name="T0" fmla="*/ 134 w 196"/>
              <a:gd name="T1" fmla="*/ 102 h 167"/>
              <a:gd name="T2" fmla="*/ 196 w 196"/>
              <a:gd name="T3" fmla="*/ 34 h 167"/>
              <a:gd name="T4" fmla="*/ 76 w 196"/>
              <a:gd name="T5" fmla="*/ 22 h 167"/>
              <a:gd name="T6" fmla="*/ 0 w 196"/>
              <a:gd name="T7" fmla="*/ 2 h 167"/>
              <a:gd name="T8" fmla="*/ 0 w 196"/>
              <a:gd name="T9" fmla="*/ 137 h 167"/>
              <a:gd name="T10" fmla="*/ 39 w 196"/>
              <a:gd name="T11" fmla="*/ 135 h 167"/>
              <a:gd name="T12" fmla="*/ 191 w 196"/>
              <a:gd name="T13" fmla="*/ 160 h 167"/>
              <a:gd name="T14" fmla="*/ 134 w 196"/>
              <a:gd name="T15" fmla="*/ 102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32916" y="2602233"/>
            <a:ext cx="30636" cy="35450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60747" y="2572627"/>
            <a:ext cx="229372" cy="366546"/>
          </a:xfrm>
          <a:custGeom>
            <a:avLst/>
            <a:gdLst>
              <a:gd name="T0" fmla="*/ 102 w 102"/>
              <a:gd name="T1" fmla="*/ 92 h 163"/>
              <a:gd name="T2" fmla="*/ 0 w 102"/>
              <a:gd name="T3" fmla="*/ 0 h 163"/>
              <a:gd name="T4" fmla="*/ 0 w 102"/>
              <a:gd name="T5" fmla="*/ 0 h 163"/>
              <a:gd name="T6" fmla="*/ 0 w 102"/>
              <a:gd name="T7" fmla="*/ 137 h 163"/>
              <a:gd name="T8" fmla="*/ 36 w 102"/>
              <a:gd name="T9" fmla="*/ 114 h 163"/>
              <a:gd name="T10" fmla="*/ 57 w 102"/>
              <a:gd name="T11" fmla="*/ 163 h 163"/>
              <a:gd name="T12" fmla="*/ 83 w 102"/>
              <a:gd name="T13" fmla="*/ 152 h 163"/>
              <a:gd name="T14" fmla="*/ 61 w 102"/>
              <a:gd name="T15" fmla="*/ 102 h 163"/>
              <a:gd name="T16" fmla="*/ 102 w 102"/>
              <a:gd name="T17" fmla="*/ 92 h 163"/>
              <a:gd name="T18" fmla="*/ 41 w 102"/>
              <a:gd name="T19" fmla="*/ 93 h 163"/>
              <a:gd name="T20" fmla="*/ 28 w 102"/>
              <a:gd name="T21" fmla="*/ 102 h 163"/>
              <a:gd name="T22" fmla="*/ 14 w 102"/>
              <a:gd name="T23" fmla="*/ 111 h 163"/>
              <a:gd name="T24" fmla="*/ 14 w 102"/>
              <a:gd name="T25" fmla="*/ 30 h 163"/>
              <a:gd name="T26" fmla="*/ 74 w 102"/>
              <a:gd name="T27" fmla="*/ 85 h 163"/>
              <a:gd name="T28" fmla="*/ 57 w 102"/>
              <a:gd name="T29" fmla="*/ 89 h 163"/>
              <a:gd name="T30" fmla="*/ 41 w 102"/>
              <a:gd name="T31" fmla="*/ 9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" h="163">
                <a:moveTo>
                  <a:pt x="102" y="92"/>
                </a:moveTo>
                <a:lnTo>
                  <a:pt x="0" y="0"/>
                </a:lnTo>
                <a:lnTo>
                  <a:pt x="0" y="0"/>
                </a:lnTo>
                <a:lnTo>
                  <a:pt x="0" y="137"/>
                </a:lnTo>
                <a:lnTo>
                  <a:pt x="36" y="114"/>
                </a:lnTo>
                <a:lnTo>
                  <a:pt x="57" y="163"/>
                </a:lnTo>
                <a:lnTo>
                  <a:pt x="83" y="152"/>
                </a:lnTo>
                <a:lnTo>
                  <a:pt x="61" y="102"/>
                </a:lnTo>
                <a:lnTo>
                  <a:pt x="102" y="92"/>
                </a:lnTo>
                <a:close/>
                <a:moveTo>
                  <a:pt x="41" y="93"/>
                </a:moveTo>
                <a:lnTo>
                  <a:pt x="28" y="102"/>
                </a:lnTo>
                <a:lnTo>
                  <a:pt x="14" y="111"/>
                </a:lnTo>
                <a:lnTo>
                  <a:pt x="14" y="30"/>
                </a:lnTo>
                <a:lnTo>
                  <a:pt x="74" y="85"/>
                </a:lnTo>
                <a:lnTo>
                  <a:pt x="57" y="89"/>
                </a:lnTo>
                <a:lnTo>
                  <a:pt x="41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57317" y="2585674"/>
            <a:ext cx="254816" cy="340452"/>
          </a:xfrm>
          <a:custGeom>
            <a:avLst/>
            <a:gdLst>
              <a:gd name="T0" fmla="*/ 191 w 214"/>
              <a:gd name="T1" fmla="*/ 20 h 289"/>
              <a:gd name="T2" fmla="*/ 178 w 214"/>
              <a:gd name="T3" fmla="*/ 20 h 289"/>
              <a:gd name="T4" fmla="*/ 178 w 214"/>
              <a:gd name="T5" fmla="*/ 11 h 289"/>
              <a:gd name="T6" fmla="*/ 167 w 214"/>
              <a:gd name="T7" fmla="*/ 0 h 289"/>
              <a:gd name="T8" fmla="*/ 155 w 214"/>
              <a:gd name="T9" fmla="*/ 11 h 289"/>
              <a:gd name="T10" fmla="*/ 155 w 214"/>
              <a:gd name="T11" fmla="*/ 20 h 289"/>
              <a:gd name="T12" fmla="*/ 118 w 214"/>
              <a:gd name="T13" fmla="*/ 20 h 289"/>
              <a:gd name="T14" fmla="*/ 118 w 214"/>
              <a:gd name="T15" fmla="*/ 11 h 289"/>
              <a:gd name="T16" fmla="*/ 107 w 214"/>
              <a:gd name="T17" fmla="*/ 0 h 289"/>
              <a:gd name="T18" fmla="*/ 96 w 214"/>
              <a:gd name="T19" fmla="*/ 11 h 289"/>
              <a:gd name="T20" fmla="*/ 96 w 214"/>
              <a:gd name="T21" fmla="*/ 20 h 289"/>
              <a:gd name="T22" fmla="*/ 59 w 214"/>
              <a:gd name="T23" fmla="*/ 20 h 289"/>
              <a:gd name="T24" fmla="*/ 59 w 214"/>
              <a:gd name="T25" fmla="*/ 11 h 289"/>
              <a:gd name="T26" fmla="*/ 48 w 214"/>
              <a:gd name="T27" fmla="*/ 0 h 289"/>
              <a:gd name="T28" fmla="*/ 36 w 214"/>
              <a:gd name="T29" fmla="*/ 11 h 289"/>
              <a:gd name="T30" fmla="*/ 36 w 214"/>
              <a:gd name="T31" fmla="*/ 20 h 289"/>
              <a:gd name="T32" fmla="*/ 24 w 214"/>
              <a:gd name="T33" fmla="*/ 20 h 289"/>
              <a:gd name="T34" fmla="*/ 0 w 214"/>
              <a:gd name="T35" fmla="*/ 43 h 289"/>
              <a:gd name="T36" fmla="*/ 0 w 214"/>
              <a:gd name="T37" fmla="*/ 266 h 289"/>
              <a:gd name="T38" fmla="*/ 24 w 214"/>
              <a:gd name="T39" fmla="*/ 289 h 289"/>
              <a:gd name="T40" fmla="*/ 191 w 214"/>
              <a:gd name="T41" fmla="*/ 289 h 289"/>
              <a:gd name="T42" fmla="*/ 214 w 214"/>
              <a:gd name="T43" fmla="*/ 266 h 289"/>
              <a:gd name="T44" fmla="*/ 214 w 214"/>
              <a:gd name="T45" fmla="*/ 43 h 289"/>
              <a:gd name="T46" fmla="*/ 191 w 214"/>
              <a:gd name="T47" fmla="*/ 20 h 289"/>
              <a:gd name="T48" fmla="*/ 191 w 214"/>
              <a:gd name="T49" fmla="*/ 264 h 289"/>
              <a:gd name="T50" fmla="*/ 23 w 214"/>
              <a:gd name="T51" fmla="*/ 264 h 289"/>
              <a:gd name="T52" fmla="*/ 23 w 214"/>
              <a:gd name="T53" fmla="*/ 45 h 289"/>
              <a:gd name="T54" fmla="*/ 36 w 214"/>
              <a:gd name="T55" fmla="*/ 45 h 289"/>
              <a:gd name="T56" fmla="*/ 36 w 214"/>
              <a:gd name="T57" fmla="*/ 52 h 289"/>
              <a:gd name="T58" fmla="*/ 48 w 214"/>
              <a:gd name="T59" fmla="*/ 63 h 289"/>
              <a:gd name="T60" fmla="*/ 59 w 214"/>
              <a:gd name="T61" fmla="*/ 52 h 289"/>
              <a:gd name="T62" fmla="*/ 59 w 214"/>
              <a:gd name="T63" fmla="*/ 45 h 289"/>
              <a:gd name="T64" fmla="*/ 96 w 214"/>
              <a:gd name="T65" fmla="*/ 45 h 289"/>
              <a:gd name="T66" fmla="*/ 96 w 214"/>
              <a:gd name="T67" fmla="*/ 52 h 289"/>
              <a:gd name="T68" fmla="*/ 107 w 214"/>
              <a:gd name="T69" fmla="*/ 63 h 289"/>
              <a:gd name="T70" fmla="*/ 118 w 214"/>
              <a:gd name="T71" fmla="*/ 52 h 289"/>
              <a:gd name="T72" fmla="*/ 118 w 214"/>
              <a:gd name="T73" fmla="*/ 45 h 289"/>
              <a:gd name="T74" fmla="*/ 155 w 214"/>
              <a:gd name="T75" fmla="*/ 45 h 289"/>
              <a:gd name="T76" fmla="*/ 155 w 214"/>
              <a:gd name="T77" fmla="*/ 52 h 289"/>
              <a:gd name="T78" fmla="*/ 167 w 214"/>
              <a:gd name="T79" fmla="*/ 63 h 289"/>
              <a:gd name="T80" fmla="*/ 178 w 214"/>
              <a:gd name="T81" fmla="*/ 52 h 289"/>
              <a:gd name="T82" fmla="*/ 178 w 214"/>
              <a:gd name="T83" fmla="*/ 45 h 289"/>
              <a:gd name="T84" fmla="*/ 191 w 214"/>
              <a:gd name="T85" fmla="*/ 45 h 289"/>
              <a:gd name="T86" fmla="*/ 191 w 214"/>
              <a:gd name="T87" fmla="*/ 264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4" h="289">
                <a:moveTo>
                  <a:pt x="191" y="20"/>
                </a:moveTo>
                <a:cubicBezTo>
                  <a:pt x="178" y="20"/>
                  <a:pt x="178" y="20"/>
                  <a:pt x="178" y="20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78" y="5"/>
                  <a:pt x="173" y="0"/>
                  <a:pt x="167" y="0"/>
                </a:cubicBezTo>
                <a:cubicBezTo>
                  <a:pt x="160" y="0"/>
                  <a:pt x="155" y="5"/>
                  <a:pt x="155" y="11"/>
                </a:cubicBezTo>
                <a:cubicBezTo>
                  <a:pt x="155" y="20"/>
                  <a:pt x="155" y="20"/>
                  <a:pt x="155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8" y="11"/>
                  <a:pt x="118" y="11"/>
                  <a:pt x="118" y="11"/>
                </a:cubicBezTo>
                <a:cubicBezTo>
                  <a:pt x="118" y="5"/>
                  <a:pt x="113" y="0"/>
                  <a:pt x="107" y="0"/>
                </a:cubicBezTo>
                <a:cubicBezTo>
                  <a:pt x="101" y="0"/>
                  <a:pt x="96" y="5"/>
                  <a:pt x="96" y="11"/>
                </a:cubicBezTo>
                <a:cubicBezTo>
                  <a:pt x="96" y="20"/>
                  <a:pt x="96" y="20"/>
                  <a:pt x="96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5"/>
                  <a:pt x="54" y="0"/>
                  <a:pt x="48" y="0"/>
                </a:cubicBezTo>
                <a:cubicBezTo>
                  <a:pt x="41" y="0"/>
                  <a:pt x="36" y="5"/>
                  <a:pt x="36" y="11"/>
                </a:cubicBezTo>
                <a:cubicBezTo>
                  <a:pt x="36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11" y="20"/>
                  <a:pt x="0" y="30"/>
                  <a:pt x="0" y="43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78"/>
                  <a:pt x="11" y="289"/>
                  <a:pt x="24" y="289"/>
                </a:cubicBezTo>
                <a:cubicBezTo>
                  <a:pt x="191" y="289"/>
                  <a:pt x="191" y="289"/>
                  <a:pt x="191" y="289"/>
                </a:cubicBezTo>
                <a:cubicBezTo>
                  <a:pt x="204" y="289"/>
                  <a:pt x="214" y="278"/>
                  <a:pt x="214" y="266"/>
                </a:cubicBezTo>
                <a:cubicBezTo>
                  <a:pt x="214" y="43"/>
                  <a:pt x="214" y="43"/>
                  <a:pt x="214" y="43"/>
                </a:cubicBezTo>
                <a:cubicBezTo>
                  <a:pt x="214" y="30"/>
                  <a:pt x="204" y="20"/>
                  <a:pt x="191" y="20"/>
                </a:cubicBezTo>
                <a:close/>
                <a:moveTo>
                  <a:pt x="191" y="264"/>
                </a:moveTo>
                <a:cubicBezTo>
                  <a:pt x="23" y="264"/>
                  <a:pt x="23" y="264"/>
                  <a:pt x="23" y="264"/>
                </a:cubicBezTo>
                <a:cubicBezTo>
                  <a:pt x="23" y="45"/>
                  <a:pt x="23" y="45"/>
                  <a:pt x="23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8"/>
                  <a:pt x="41" y="63"/>
                  <a:pt x="48" y="63"/>
                </a:cubicBezTo>
                <a:cubicBezTo>
                  <a:pt x="54" y="63"/>
                  <a:pt x="59" y="58"/>
                  <a:pt x="59" y="52"/>
                </a:cubicBezTo>
                <a:cubicBezTo>
                  <a:pt x="59" y="45"/>
                  <a:pt x="59" y="45"/>
                  <a:pt x="59" y="45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58"/>
                  <a:pt x="101" y="63"/>
                  <a:pt x="107" y="63"/>
                </a:cubicBezTo>
                <a:cubicBezTo>
                  <a:pt x="113" y="63"/>
                  <a:pt x="118" y="58"/>
                  <a:pt x="118" y="52"/>
                </a:cubicBezTo>
                <a:cubicBezTo>
                  <a:pt x="118" y="45"/>
                  <a:pt x="118" y="45"/>
                  <a:pt x="118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5" y="58"/>
                  <a:pt x="160" y="63"/>
                  <a:pt x="167" y="63"/>
                </a:cubicBezTo>
                <a:cubicBezTo>
                  <a:pt x="173" y="63"/>
                  <a:pt x="178" y="58"/>
                  <a:pt x="178" y="52"/>
                </a:cubicBezTo>
                <a:cubicBezTo>
                  <a:pt x="178" y="45"/>
                  <a:pt x="178" y="45"/>
                  <a:pt x="178" y="45"/>
                </a:cubicBezTo>
                <a:cubicBezTo>
                  <a:pt x="191" y="45"/>
                  <a:pt x="191" y="45"/>
                  <a:pt x="191" y="45"/>
                </a:cubicBezTo>
                <a:lnTo>
                  <a:pt x="191" y="2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3711" y="2694284"/>
            <a:ext cx="142029" cy="187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3711" y="2742323"/>
            <a:ext cx="142029" cy="187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3711" y="2790363"/>
            <a:ext cx="142029" cy="187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13711" y="2838401"/>
            <a:ext cx="142029" cy="208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1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出自【趣你的PPT】(微信:qunideppt)：最优质的PPT资源库"/>
          <p:cNvSpPr/>
          <p:nvPr/>
        </p:nvSpPr>
        <p:spPr>
          <a:xfrm>
            <a:off x="957770" y="2728821"/>
            <a:ext cx="3021028" cy="3369760"/>
          </a:xfrm>
          <a:prstGeom prst="rect">
            <a:avLst/>
          </a:prstGeom>
          <a:noFill/>
          <a:ln w="19050">
            <a:solidFill>
              <a:srgbClr val="03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833564" y="1860817"/>
            <a:ext cx="1269439" cy="1269439"/>
          </a:xfrm>
          <a:prstGeom prst="round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217458" y="2278047"/>
            <a:ext cx="501650" cy="434975"/>
          </a:xfrm>
          <a:custGeom>
            <a:avLst/>
            <a:gdLst>
              <a:gd name="T0" fmla="*/ 39 w 183"/>
              <a:gd name="T1" fmla="*/ 1 h 159"/>
              <a:gd name="T2" fmla="*/ 57 w 183"/>
              <a:gd name="T3" fmla="*/ 16 h 159"/>
              <a:gd name="T4" fmla="*/ 22 w 183"/>
              <a:gd name="T5" fmla="*/ 16 h 159"/>
              <a:gd name="T6" fmla="*/ 39 w 183"/>
              <a:gd name="T7" fmla="*/ 1 h 159"/>
              <a:gd name="T8" fmla="*/ 106 w 183"/>
              <a:gd name="T9" fmla="*/ 32 h 159"/>
              <a:gd name="T10" fmla="*/ 147 w 183"/>
              <a:gd name="T11" fmla="*/ 49 h 159"/>
              <a:gd name="T12" fmla="*/ 163 w 183"/>
              <a:gd name="T13" fmla="*/ 90 h 159"/>
              <a:gd name="T14" fmla="*/ 147 w 183"/>
              <a:gd name="T15" fmla="*/ 130 h 159"/>
              <a:gd name="T16" fmla="*/ 106 w 183"/>
              <a:gd name="T17" fmla="*/ 147 h 159"/>
              <a:gd name="T18" fmla="*/ 66 w 183"/>
              <a:gd name="T19" fmla="*/ 130 h 159"/>
              <a:gd name="T20" fmla="*/ 49 w 183"/>
              <a:gd name="T21" fmla="*/ 90 h 159"/>
              <a:gd name="T22" fmla="*/ 66 w 183"/>
              <a:gd name="T23" fmla="*/ 49 h 159"/>
              <a:gd name="T24" fmla="*/ 106 w 183"/>
              <a:gd name="T25" fmla="*/ 32 h 159"/>
              <a:gd name="T26" fmla="*/ 99 w 183"/>
              <a:gd name="T27" fmla="*/ 62 h 159"/>
              <a:gd name="T28" fmla="*/ 76 w 183"/>
              <a:gd name="T29" fmla="*/ 71 h 159"/>
              <a:gd name="T30" fmla="*/ 79 w 183"/>
              <a:gd name="T31" fmla="*/ 96 h 159"/>
              <a:gd name="T32" fmla="*/ 95 w 183"/>
              <a:gd name="T33" fmla="*/ 82 h 159"/>
              <a:gd name="T34" fmla="*/ 99 w 183"/>
              <a:gd name="T35" fmla="*/ 62 h 159"/>
              <a:gd name="T36" fmla="*/ 134 w 183"/>
              <a:gd name="T37" fmla="*/ 62 h 159"/>
              <a:gd name="T38" fmla="*/ 106 w 183"/>
              <a:gd name="T39" fmla="*/ 50 h 159"/>
              <a:gd name="T40" fmla="*/ 79 w 183"/>
              <a:gd name="T41" fmla="*/ 62 h 159"/>
              <a:gd name="T42" fmla="*/ 67 w 183"/>
              <a:gd name="T43" fmla="*/ 90 h 159"/>
              <a:gd name="T44" fmla="*/ 79 w 183"/>
              <a:gd name="T45" fmla="*/ 117 h 159"/>
              <a:gd name="T46" fmla="*/ 106 w 183"/>
              <a:gd name="T47" fmla="*/ 129 h 159"/>
              <a:gd name="T48" fmla="*/ 134 w 183"/>
              <a:gd name="T49" fmla="*/ 117 h 159"/>
              <a:gd name="T50" fmla="*/ 145 w 183"/>
              <a:gd name="T51" fmla="*/ 90 h 159"/>
              <a:gd name="T52" fmla="*/ 134 w 183"/>
              <a:gd name="T53" fmla="*/ 62 h 159"/>
              <a:gd name="T54" fmla="*/ 77 w 183"/>
              <a:gd name="T55" fmla="*/ 0 h 159"/>
              <a:gd name="T56" fmla="*/ 64 w 183"/>
              <a:gd name="T57" fmla="*/ 24 h 159"/>
              <a:gd name="T58" fmla="*/ 21 w 183"/>
              <a:gd name="T59" fmla="*/ 24 h 159"/>
              <a:gd name="T60" fmla="*/ 0 w 183"/>
              <a:gd name="T61" fmla="*/ 45 h 159"/>
              <a:gd name="T62" fmla="*/ 0 w 183"/>
              <a:gd name="T63" fmla="*/ 137 h 159"/>
              <a:gd name="T64" fmla="*/ 21 w 183"/>
              <a:gd name="T65" fmla="*/ 159 h 159"/>
              <a:gd name="T66" fmla="*/ 161 w 183"/>
              <a:gd name="T67" fmla="*/ 159 h 159"/>
              <a:gd name="T68" fmla="*/ 183 w 183"/>
              <a:gd name="T69" fmla="*/ 137 h 159"/>
              <a:gd name="T70" fmla="*/ 183 w 183"/>
              <a:gd name="T71" fmla="*/ 45 h 159"/>
              <a:gd name="T72" fmla="*/ 161 w 183"/>
              <a:gd name="T73" fmla="*/ 24 h 159"/>
              <a:gd name="T74" fmla="*/ 154 w 183"/>
              <a:gd name="T75" fmla="*/ 24 h 159"/>
              <a:gd name="T76" fmla="*/ 140 w 183"/>
              <a:gd name="T77" fmla="*/ 0 h 159"/>
              <a:gd name="T78" fmla="*/ 77 w 183"/>
              <a:gd name="T79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83" h="159">
                <a:moveTo>
                  <a:pt x="39" y="1"/>
                </a:moveTo>
                <a:cubicBezTo>
                  <a:pt x="48" y="1"/>
                  <a:pt x="55" y="8"/>
                  <a:pt x="57" y="16"/>
                </a:cubicBezTo>
                <a:cubicBezTo>
                  <a:pt x="22" y="16"/>
                  <a:pt x="22" y="16"/>
                  <a:pt x="22" y="16"/>
                </a:cubicBezTo>
                <a:cubicBezTo>
                  <a:pt x="23" y="8"/>
                  <a:pt x="30" y="1"/>
                  <a:pt x="39" y="1"/>
                </a:cubicBezTo>
                <a:close/>
                <a:moveTo>
                  <a:pt x="106" y="32"/>
                </a:moveTo>
                <a:cubicBezTo>
                  <a:pt x="122" y="32"/>
                  <a:pt x="136" y="39"/>
                  <a:pt x="147" y="49"/>
                </a:cubicBezTo>
                <a:cubicBezTo>
                  <a:pt x="157" y="59"/>
                  <a:pt x="163" y="74"/>
                  <a:pt x="163" y="90"/>
                </a:cubicBezTo>
                <a:cubicBezTo>
                  <a:pt x="163" y="105"/>
                  <a:pt x="157" y="120"/>
                  <a:pt x="147" y="130"/>
                </a:cubicBezTo>
                <a:cubicBezTo>
                  <a:pt x="136" y="140"/>
                  <a:pt x="122" y="147"/>
                  <a:pt x="106" y="147"/>
                </a:cubicBezTo>
                <a:cubicBezTo>
                  <a:pt x="90" y="147"/>
                  <a:pt x="76" y="140"/>
                  <a:pt x="66" y="130"/>
                </a:cubicBezTo>
                <a:cubicBezTo>
                  <a:pt x="55" y="120"/>
                  <a:pt x="49" y="105"/>
                  <a:pt x="49" y="90"/>
                </a:cubicBezTo>
                <a:cubicBezTo>
                  <a:pt x="49" y="74"/>
                  <a:pt x="55" y="59"/>
                  <a:pt x="66" y="49"/>
                </a:cubicBezTo>
                <a:cubicBezTo>
                  <a:pt x="76" y="39"/>
                  <a:pt x="90" y="32"/>
                  <a:pt x="106" y="32"/>
                </a:cubicBezTo>
                <a:close/>
                <a:moveTo>
                  <a:pt x="99" y="62"/>
                </a:moveTo>
                <a:cubicBezTo>
                  <a:pt x="92" y="57"/>
                  <a:pt x="81" y="62"/>
                  <a:pt x="76" y="71"/>
                </a:cubicBezTo>
                <a:cubicBezTo>
                  <a:pt x="70" y="81"/>
                  <a:pt x="72" y="92"/>
                  <a:pt x="79" y="96"/>
                </a:cubicBezTo>
                <a:cubicBezTo>
                  <a:pt x="86" y="100"/>
                  <a:pt x="90" y="92"/>
                  <a:pt x="95" y="82"/>
                </a:cubicBezTo>
                <a:cubicBezTo>
                  <a:pt x="101" y="73"/>
                  <a:pt x="106" y="66"/>
                  <a:pt x="99" y="62"/>
                </a:cubicBezTo>
                <a:close/>
                <a:moveTo>
                  <a:pt x="134" y="62"/>
                </a:moveTo>
                <a:cubicBezTo>
                  <a:pt x="127" y="55"/>
                  <a:pt x="117" y="50"/>
                  <a:pt x="106" y="50"/>
                </a:cubicBezTo>
                <a:cubicBezTo>
                  <a:pt x="95" y="50"/>
                  <a:pt x="86" y="55"/>
                  <a:pt x="79" y="62"/>
                </a:cubicBezTo>
                <a:cubicBezTo>
                  <a:pt x="72" y="69"/>
                  <a:pt x="67" y="79"/>
                  <a:pt x="67" y="90"/>
                </a:cubicBezTo>
                <a:cubicBezTo>
                  <a:pt x="67" y="100"/>
                  <a:pt x="72" y="110"/>
                  <a:pt x="79" y="117"/>
                </a:cubicBezTo>
                <a:cubicBezTo>
                  <a:pt x="86" y="124"/>
                  <a:pt x="95" y="129"/>
                  <a:pt x="106" y="129"/>
                </a:cubicBezTo>
                <a:cubicBezTo>
                  <a:pt x="117" y="129"/>
                  <a:pt x="127" y="124"/>
                  <a:pt x="134" y="117"/>
                </a:cubicBezTo>
                <a:cubicBezTo>
                  <a:pt x="141" y="110"/>
                  <a:pt x="145" y="100"/>
                  <a:pt x="145" y="90"/>
                </a:cubicBezTo>
                <a:cubicBezTo>
                  <a:pt x="145" y="79"/>
                  <a:pt x="141" y="69"/>
                  <a:pt x="134" y="62"/>
                </a:cubicBezTo>
                <a:close/>
                <a:moveTo>
                  <a:pt x="77" y="0"/>
                </a:moveTo>
                <a:cubicBezTo>
                  <a:pt x="64" y="24"/>
                  <a:pt x="64" y="24"/>
                  <a:pt x="64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9" y="24"/>
                  <a:pt x="0" y="34"/>
                  <a:pt x="0" y="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49"/>
                  <a:pt x="9" y="159"/>
                  <a:pt x="21" y="159"/>
                </a:cubicBezTo>
                <a:cubicBezTo>
                  <a:pt x="161" y="159"/>
                  <a:pt x="161" y="159"/>
                  <a:pt x="161" y="159"/>
                </a:cubicBezTo>
                <a:cubicBezTo>
                  <a:pt x="173" y="159"/>
                  <a:pt x="183" y="149"/>
                  <a:pt x="183" y="137"/>
                </a:cubicBezTo>
                <a:cubicBezTo>
                  <a:pt x="183" y="45"/>
                  <a:pt x="183" y="45"/>
                  <a:pt x="183" y="45"/>
                </a:cubicBezTo>
                <a:cubicBezTo>
                  <a:pt x="183" y="34"/>
                  <a:pt x="173" y="24"/>
                  <a:pt x="161" y="24"/>
                </a:cubicBezTo>
                <a:cubicBezTo>
                  <a:pt x="154" y="24"/>
                  <a:pt x="154" y="24"/>
                  <a:pt x="154" y="24"/>
                </a:cubicBezTo>
                <a:cubicBezTo>
                  <a:pt x="140" y="0"/>
                  <a:pt x="140" y="0"/>
                  <a:pt x="140" y="0"/>
                </a:cubicBezTo>
                <a:lnTo>
                  <a:pt x="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4557142" y="2728821"/>
            <a:ext cx="3021028" cy="3369760"/>
          </a:xfrm>
          <a:prstGeom prst="rect">
            <a:avLst/>
          </a:prstGeom>
          <a:noFill/>
          <a:ln w="19050">
            <a:solidFill>
              <a:srgbClr val="03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5432936" y="1860817"/>
            <a:ext cx="1269439" cy="1269439"/>
          </a:xfrm>
          <a:prstGeom prst="round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71599" y="2278047"/>
            <a:ext cx="392112" cy="466725"/>
          </a:xfrm>
          <a:custGeom>
            <a:avLst/>
            <a:gdLst>
              <a:gd name="T0" fmla="*/ 323 w 671"/>
              <a:gd name="T1" fmla="*/ 326 h 798"/>
              <a:gd name="T2" fmla="*/ 323 w 671"/>
              <a:gd name="T3" fmla="*/ 798 h 798"/>
              <a:gd name="T4" fmla="*/ 671 w 671"/>
              <a:gd name="T5" fmla="*/ 675 h 798"/>
              <a:gd name="T6" fmla="*/ 671 w 671"/>
              <a:gd name="T7" fmla="*/ 203 h 798"/>
              <a:gd name="T8" fmla="*/ 323 w 671"/>
              <a:gd name="T9" fmla="*/ 326 h 798"/>
              <a:gd name="T10" fmla="*/ 292 w 671"/>
              <a:gd name="T11" fmla="*/ 356 h 798"/>
              <a:gd name="T12" fmla="*/ 292 w 671"/>
              <a:gd name="T13" fmla="*/ 422 h 798"/>
              <a:gd name="T14" fmla="*/ 228 w 671"/>
              <a:gd name="T15" fmla="*/ 391 h 798"/>
              <a:gd name="T16" fmla="*/ 228 w 671"/>
              <a:gd name="T17" fmla="*/ 320 h 798"/>
              <a:gd name="T18" fmla="*/ 292 w 671"/>
              <a:gd name="T19" fmla="*/ 356 h 798"/>
              <a:gd name="T20" fmla="*/ 577 w 671"/>
              <a:gd name="T21" fmla="*/ 152 h 798"/>
              <a:gd name="T22" fmla="*/ 559 w 671"/>
              <a:gd name="T23" fmla="*/ 143 h 798"/>
              <a:gd name="T24" fmla="*/ 224 w 671"/>
              <a:gd name="T25" fmla="*/ 260 h 798"/>
              <a:gd name="T26" fmla="*/ 214 w 671"/>
              <a:gd name="T27" fmla="*/ 269 h 798"/>
              <a:gd name="T28" fmla="*/ 214 w 671"/>
              <a:gd name="T29" fmla="*/ 748 h 798"/>
              <a:gd name="T30" fmla="*/ 305 w 671"/>
              <a:gd name="T31" fmla="*/ 797 h 798"/>
              <a:gd name="T32" fmla="*/ 305 w 671"/>
              <a:gd name="T33" fmla="*/ 326 h 798"/>
              <a:gd name="T34" fmla="*/ 231 w 671"/>
              <a:gd name="T35" fmla="*/ 287 h 798"/>
              <a:gd name="T36" fmla="*/ 232 w 671"/>
              <a:gd name="T37" fmla="*/ 286 h 798"/>
              <a:gd name="T38" fmla="*/ 568 w 671"/>
              <a:gd name="T39" fmla="*/ 170 h 798"/>
              <a:gd name="T40" fmla="*/ 577 w 671"/>
              <a:gd name="T41" fmla="*/ 152 h 798"/>
              <a:gd name="T42" fmla="*/ 78 w 671"/>
              <a:gd name="T43" fmla="*/ 216 h 798"/>
              <a:gd name="T44" fmla="*/ 78 w 671"/>
              <a:gd name="T45" fmla="*/ 281 h 798"/>
              <a:gd name="T46" fmla="*/ 14 w 671"/>
              <a:gd name="T47" fmla="*/ 250 h 798"/>
              <a:gd name="T48" fmla="*/ 14 w 671"/>
              <a:gd name="T49" fmla="*/ 180 h 798"/>
              <a:gd name="T50" fmla="*/ 78 w 671"/>
              <a:gd name="T51" fmla="*/ 216 h 798"/>
              <a:gd name="T52" fmla="*/ 363 w 671"/>
              <a:gd name="T53" fmla="*/ 11 h 798"/>
              <a:gd name="T54" fmla="*/ 346 w 671"/>
              <a:gd name="T55" fmla="*/ 2 h 798"/>
              <a:gd name="T56" fmla="*/ 10 w 671"/>
              <a:gd name="T57" fmla="*/ 119 h 798"/>
              <a:gd name="T58" fmla="*/ 0 w 671"/>
              <a:gd name="T59" fmla="*/ 128 h 798"/>
              <a:gd name="T60" fmla="*/ 0 w 671"/>
              <a:gd name="T61" fmla="*/ 608 h 798"/>
              <a:gd name="T62" fmla="*/ 92 w 671"/>
              <a:gd name="T63" fmla="*/ 656 h 798"/>
              <a:gd name="T64" fmla="*/ 92 w 671"/>
              <a:gd name="T65" fmla="*/ 186 h 798"/>
              <a:gd name="T66" fmla="*/ 17 w 671"/>
              <a:gd name="T67" fmla="*/ 146 h 798"/>
              <a:gd name="T68" fmla="*/ 18 w 671"/>
              <a:gd name="T69" fmla="*/ 146 h 798"/>
              <a:gd name="T70" fmla="*/ 354 w 671"/>
              <a:gd name="T71" fmla="*/ 29 h 798"/>
              <a:gd name="T72" fmla="*/ 363 w 671"/>
              <a:gd name="T73" fmla="*/ 11 h 798"/>
              <a:gd name="T74" fmla="*/ 185 w 671"/>
              <a:gd name="T75" fmla="*/ 290 h 798"/>
              <a:gd name="T76" fmla="*/ 185 w 671"/>
              <a:gd name="T77" fmla="*/ 355 h 798"/>
              <a:gd name="T78" fmla="*/ 121 w 671"/>
              <a:gd name="T79" fmla="*/ 324 h 798"/>
              <a:gd name="T80" fmla="*/ 121 w 671"/>
              <a:gd name="T81" fmla="*/ 254 h 798"/>
              <a:gd name="T82" fmla="*/ 185 w 671"/>
              <a:gd name="T83" fmla="*/ 290 h 798"/>
              <a:gd name="T84" fmla="*/ 470 w 671"/>
              <a:gd name="T85" fmla="*/ 85 h 798"/>
              <a:gd name="T86" fmla="*/ 453 w 671"/>
              <a:gd name="T87" fmla="*/ 76 h 798"/>
              <a:gd name="T88" fmla="*/ 117 w 671"/>
              <a:gd name="T89" fmla="*/ 193 h 798"/>
              <a:gd name="T90" fmla="*/ 107 w 671"/>
              <a:gd name="T91" fmla="*/ 202 h 798"/>
              <a:gd name="T92" fmla="*/ 107 w 671"/>
              <a:gd name="T93" fmla="*/ 682 h 798"/>
              <a:gd name="T94" fmla="*/ 199 w 671"/>
              <a:gd name="T95" fmla="*/ 730 h 798"/>
              <a:gd name="T96" fmla="*/ 199 w 671"/>
              <a:gd name="T97" fmla="*/ 260 h 798"/>
              <a:gd name="T98" fmla="*/ 124 w 671"/>
              <a:gd name="T99" fmla="*/ 220 h 798"/>
              <a:gd name="T100" fmla="*/ 125 w 671"/>
              <a:gd name="T101" fmla="*/ 219 h 798"/>
              <a:gd name="T102" fmla="*/ 461 w 671"/>
              <a:gd name="T103" fmla="*/ 103 h 798"/>
              <a:gd name="T104" fmla="*/ 470 w 671"/>
              <a:gd name="T105" fmla="*/ 85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8156513" y="2728820"/>
            <a:ext cx="3021028" cy="3369761"/>
          </a:xfrm>
          <a:prstGeom prst="rect">
            <a:avLst/>
          </a:prstGeom>
          <a:noFill/>
          <a:ln w="19050">
            <a:solidFill>
              <a:srgbClr val="03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9032308" y="1860816"/>
            <a:ext cx="1269439" cy="1269439"/>
          </a:xfrm>
          <a:prstGeom prst="round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grpSp>
        <p:nvGrpSpPr>
          <p:cNvPr id="18" name="组合 19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9398496" y="2240730"/>
            <a:ext cx="509607" cy="509607"/>
            <a:chOff x="1437735" y="704204"/>
            <a:chExt cx="492531" cy="493274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flipH="1">
              <a:off x="1483162" y="752095"/>
              <a:ext cx="447104" cy="445383"/>
            </a:xfrm>
            <a:prstGeom prst="pi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7">
                <a:solidFill>
                  <a:prstClr val="black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spect="1"/>
            </p:cNvSpPr>
            <p:nvPr/>
          </p:nvSpPr>
          <p:spPr>
            <a:xfrm>
              <a:off x="1437735" y="704204"/>
              <a:ext cx="222355" cy="222692"/>
            </a:xfrm>
            <a:custGeom>
              <a:avLst/>
              <a:gdLst/>
              <a:ahLst/>
              <a:cxnLst/>
              <a:rect l="l" t="t" r="r" b="b"/>
              <a:pathLst>
                <a:path w="223200" h="223200">
                  <a:moveTo>
                    <a:pt x="223200" y="0"/>
                  </a:moveTo>
                  <a:lnTo>
                    <a:pt x="223200" y="223200"/>
                  </a:lnTo>
                  <a:lnTo>
                    <a:pt x="0" y="223200"/>
                  </a:lnTo>
                  <a:cubicBezTo>
                    <a:pt x="0" y="99930"/>
                    <a:pt x="99930" y="0"/>
                    <a:pt x="2232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107">
                <a:solidFill>
                  <a:prstClr val="white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398586" y="3981727"/>
            <a:ext cx="21393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670049" y="3581026"/>
            <a:ext cx="159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4992115" y="3981727"/>
            <a:ext cx="21393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263578" y="3581026"/>
            <a:ext cx="159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585644" y="3981727"/>
            <a:ext cx="213939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857107" y="3581026"/>
            <a:ext cx="1596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949326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/>
          <p:nvPr/>
        </p:nvSpPr>
        <p:spPr>
          <a:xfrm flipH="1">
            <a:off x="1383145" y="0"/>
            <a:ext cx="5262880" cy="6858000"/>
          </a:xfrm>
          <a:prstGeom prst="parallelogram">
            <a:avLst>
              <a:gd name="adj" fmla="val 4565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1117600" y="0"/>
            <a:ext cx="5262880" cy="6858000"/>
          </a:xfrm>
          <a:prstGeom prst="parallelogram">
            <a:avLst>
              <a:gd name="adj" fmla="val 45656"/>
            </a:avLst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08214" y="1759373"/>
            <a:ext cx="6281651" cy="3838787"/>
            <a:chOff x="608214" y="1759373"/>
            <a:chExt cx="6281651" cy="3838787"/>
          </a:xfrm>
        </p:grpSpPr>
        <p:grpSp>
          <p:nvGrpSpPr>
            <p:cNvPr id="8" name="组合 7"/>
            <p:cNvGrpSpPr/>
            <p:nvPr/>
          </p:nvGrpSpPr>
          <p:grpSpPr>
            <a:xfrm>
              <a:off x="608214" y="1759373"/>
              <a:ext cx="6281651" cy="3838787"/>
              <a:chOff x="476134" y="1647613"/>
              <a:chExt cx="6281651" cy="3838787"/>
            </a:xfrm>
          </p:grpSpPr>
          <p:pic>
            <p:nvPicPr>
              <p:cNvPr id="12" name="出自【趣你的PPT】(微信:qunideppt)：最优质的PPT资源库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6134" y="1647613"/>
                <a:ext cx="6281651" cy="3838787"/>
              </a:xfrm>
              <a:prstGeom prst="rect">
                <a:avLst/>
              </a:prstGeom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1427404" y="2033124"/>
                <a:ext cx="4495876" cy="2803036"/>
                <a:chOff x="2148764" y="3038965"/>
                <a:chExt cx="3931995" cy="2633980"/>
              </a:xfrm>
            </p:grpSpPr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>
                  <a:off x="2148764" y="3038965"/>
                  <a:ext cx="3931995" cy="2633980"/>
                </a:xfrm>
                <a:prstGeom prst="rtTriangle">
                  <a:avLst/>
                </a:prstGeom>
                <a:solidFill>
                  <a:srgbClr val="00AF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出自【趣你的PPT】(微信:qunideppt)：最优质的PPT资源库"/>
                <p:cNvSpPr/>
                <p:nvPr/>
              </p:nvSpPr>
              <p:spPr>
                <a:xfrm flipH="1" flipV="1">
                  <a:off x="2148764" y="3038965"/>
                  <a:ext cx="3931995" cy="2633980"/>
                </a:xfrm>
                <a:prstGeom prst="rtTriangle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3141942" y="2880922"/>
              <a:ext cx="1330960" cy="1330960"/>
              <a:chOff x="3105149" y="2880922"/>
              <a:chExt cx="1330960" cy="1330960"/>
            </a:xfrm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26459" y="3278028"/>
                <a:ext cx="688341" cy="602298"/>
              </a:xfrm>
              <a:custGeom>
                <a:avLst/>
                <a:gdLst>
                  <a:gd name="T0" fmla="*/ 103 w 128"/>
                  <a:gd name="T1" fmla="*/ 61 h 112"/>
                  <a:gd name="T2" fmla="*/ 128 w 128"/>
                  <a:gd name="T3" fmla="*/ 61 h 112"/>
                  <a:gd name="T4" fmla="*/ 103 w 128"/>
                  <a:gd name="T5" fmla="*/ 37 h 112"/>
                  <a:gd name="T6" fmla="*/ 103 w 128"/>
                  <a:gd name="T7" fmla="*/ 0 h 112"/>
                  <a:gd name="T8" fmla="*/ 84 w 128"/>
                  <a:gd name="T9" fmla="*/ 0 h 112"/>
                  <a:gd name="T10" fmla="*/ 84 w 128"/>
                  <a:gd name="T11" fmla="*/ 19 h 112"/>
                  <a:gd name="T12" fmla="*/ 64 w 128"/>
                  <a:gd name="T13" fmla="*/ 0 h 112"/>
                  <a:gd name="T14" fmla="*/ 0 w 128"/>
                  <a:gd name="T15" fmla="*/ 61 h 112"/>
                  <a:gd name="T16" fmla="*/ 23 w 128"/>
                  <a:gd name="T17" fmla="*/ 61 h 112"/>
                  <a:gd name="T18" fmla="*/ 23 w 128"/>
                  <a:gd name="T19" fmla="*/ 112 h 112"/>
                  <a:gd name="T20" fmla="*/ 52 w 128"/>
                  <a:gd name="T21" fmla="*/ 112 h 112"/>
                  <a:gd name="T22" fmla="*/ 52 w 128"/>
                  <a:gd name="T23" fmla="*/ 76 h 112"/>
                  <a:gd name="T24" fmla="*/ 76 w 128"/>
                  <a:gd name="T25" fmla="*/ 76 h 112"/>
                  <a:gd name="T26" fmla="*/ 76 w 128"/>
                  <a:gd name="T27" fmla="*/ 112 h 112"/>
                  <a:gd name="T28" fmla="*/ 103 w 128"/>
                  <a:gd name="T29" fmla="*/ 112 h 112"/>
                  <a:gd name="T30" fmla="*/ 103 w 128"/>
                  <a:gd name="T31" fmla="*/ 6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12">
                    <a:moveTo>
                      <a:pt x="103" y="61"/>
                    </a:moveTo>
                    <a:lnTo>
                      <a:pt x="128" y="61"/>
                    </a:lnTo>
                    <a:lnTo>
                      <a:pt x="103" y="37"/>
                    </a:lnTo>
                    <a:lnTo>
                      <a:pt x="103" y="0"/>
                    </a:lnTo>
                    <a:lnTo>
                      <a:pt x="84" y="0"/>
                    </a:lnTo>
                    <a:lnTo>
                      <a:pt x="84" y="19"/>
                    </a:lnTo>
                    <a:lnTo>
                      <a:pt x="64" y="0"/>
                    </a:lnTo>
                    <a:lnTo>
                      <a:pt x="0" y="61"/>
                    </a:lnTo>
                    <a:lnTo>
                      <a:pt x="23" y="61"/>
                    </a:lnTo>
                    <a:lnTo>
                      <a:pt x="23" y="112"/>
                    </a:lnTo>
                    <a:lnTo>
                      <a:pt x="52" y="112"/>
                    </a:lnTo>
                    <a:lnTo>
                      <a:pt x="52" y="76"/>
                    </a:lnTo>
                    <a:lnTo>
                      <a:pt x="76" y="76"/>
                    </a:lnTo>
                    <a:lnTo>
                      <a:pt x="76" y="112"/>
                    </a:lnTo>
                    <a:lnTo>
                      <a:pt x="103" y="112"/>
                    </a:lnTo>
                    <a:lnTo>
                      <a:pt x="103" y="6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3105149" y="2880922"/>
                <a:ext cx="1330960" cy="133096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7399251" y="3705638"/>
            <a:ext cx="36660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cxnSp>
        <p:nvCxnSpPr>
          <p:cNvPr id="18" name="出自【趣你的PPT】(微信:qunideppt)：最优质的PPT资源库"/>
          <p:cNvCxnSpPr/>
          <p:nvPr/>
        </p:nvCxnSpPr>
        <p:spPr>
          <a:xfrm>
            <a:off x="7494686" y="3530901"/>
            <a:ext cx="3423920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出自【趣你的PPT】(微信:qunideppt)：最优质的PPT资源库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8384" y="2731574"/>
            <a:ext cx="624591" cy="624591"/>
          </a:xfrm>
          <a:prstGeom prst="rect">
            <a:avLst/>
          </a:prstGeom>
        </p:spPr>
      </p:pic>
      <p:pic>
        <p:nvPicPr>
          <p:cNvPr id="20" name="出自【趣你的PPT】(微信:qunideppt)：最优质的PPT资源库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5804" y="2731574"/>
            <a:ext cx="624591" cy="624591"/>
          </a:xfrm>
          <a:prstGeom prst="rect">
            <a:avLst/>
          </a:prstGeom>
        </p:spPr>
      </p:pic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9799" y="2731574"/>
            <a:ext cx="624591" cy="62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81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 txBox="1"/>
          <p:nvPr/>
        </p:nvSpPr>
        <p:spPr>
          <a:xfrm>
            <a:off x="1605386" y="652457"/>
            <a:ext cx="108076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800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赠可</a:t>
            </a:r>
            <a:r>
              <a:rPr lang="zh-CN" altLang="en-US" sz="8800" b="1" dirty="0" smtClean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编辑商务图标</a:t>
            </a:r>
            <a:endParaRPr lang="zh-CN" altLang="en-US" sz="8800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4" y="5727704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70818" y="5727704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55900" y="5727704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727704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96433" y="5727704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0501" y="5712885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86169" y="5738286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738286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5727704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96451" y="5727704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6" y="4897967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4908551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4969934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4969934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4908551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4908551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4908551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4908551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4908551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4908551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28584" y="4176184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13668" y="4119037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7" y="4119037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4129618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1986" y="4129618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4129618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32735" y="4085170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4106335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4095751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4119037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18003" y="3266017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3266017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3266017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584" y="3266017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3266017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1668" y="3266017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3302004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87668" y="3266017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54219" y="3280834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3318" y="3314701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70401" y="2451102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2451102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9" y="2451102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2451102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2451102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2451102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8135" y="2451102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2417" y="2451102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2451102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3167" y="2451102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03E9FF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740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7" y="-297"/>
            <a:ext cx="12193057" cy="6858594"/>
          </a:xfrm>
          <a:prstGeom prst="rect">
            <a:avLst/>
          </a:prstGeom>
        </p:spPr>
      </p:pic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15044" r="68281" b="55854"/>
          <a:stretch/>
        </p:blipFill>
        <p:spPr>
          <a:xfrm>
            <a:off x="3531391" y="4499929"/>
            <a:ext cx="1171576" cy="1123951"/>
          </a:xfrm>
          <a:prstGeom prst="rect">
            <a:avLst/>
          </a:prstGeom>
        </p:spPr>
      </p:pic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" t="14486" r="86719" b="54439"/>
          <a:stretch/>
        </p:blipFill>
        <p:spPr>
          <a:xfrm>
            <a:off x="6617490" y="299405"/>
            <a:ext cx="1266825" cy="1200150"/>
          </a:xfrm>
          <a:prstGeom prst="rect">
            <a:avLst/>
          </a:prstGeom>
        </p:spPr>
      </p:pic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9" t="75403" r="74609" b="7827"/>
          <a:stretch/>
        </p:blipFill>
        <p:spPr>
          <a:xfrm>
            <a:off x="10026192" y="5761362"/>
            <a:ext cx="752475" cy="647701"/>
          </a:xfrm>
          <a:prstGeom prst="rect">
            <a:avLst/>
          </a:prstGeom>
        </p:spPr>
      </p:pic>
      <p:pic>
        <p:nvPicPr>
          <p:cNvPr id="11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2" t="18120" r="43203" b="43341"/>
          <a:stretch/>
        </p:blipFill>
        <p:spPr>
          <a:xfrm>
            <a:off x="5860254" y="5114674"/>
            <a:ext cx="1026321" cy="646688"/>
          </a:xfrm>
          <a:prstGeom prst="rect">
            <a:avLst/>
          </a:prstGeom>
        </p:spPr>
      </p:pic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28" b="32555"/>
          <a:stretch/>
        </p:blipFill>
        <p:spPr>
          <a:xfrm>
            <a:off x="9048631" y="406245"/>
            <a:ext cx="1335995" cy="1764992"/>
          </a:xfrm>
          <a:prstGeom prst="rect">
            <a:avLst/>
          </a:prstGeom>
        </p:spPr>
      </p:pic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7" t="75403" r="56094"/>
          <a:stretch/>
        </p:blipFill>
        <p:spPr>
          <a:xfrm>
            <a:off x="2993229" y="899480"/>
            <a:ext cx="1123950" cy="949973"/>
          </a:xfrm>
          <a:prstGeom prst="rect">
            <a:avLst/>
          </a:prstGeom>
        </p:spPr>
      </p:pic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03" r="95235" b="8962"/>
          <a:stretch/>
        </p:blipFill>
        <p:spPr>
          <a:xfrm>
            <a:off x="10997800" y="2171237"/>
            <a:ext cx="581026" cy="603871"/>
          </a:xfrm>
          <a:prstGeom prst="rect">
            <a:avLst/>
          </a:prstGeom>
        </p:spPr>
      </p:pic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622129" y="2577779"/>
            <a:ext cx="4524372" cy="1813645"/>
            <a:chOff x="5710241" y="2762484"/>
            <a:chExt cx="4524372" cy="1813645"/>
          </a:xfrm>
        </p:grpSpPr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710241" y="2762484"/>
              <a:ext cx="45243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5400" b="1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THANK YOU</a:t>
              </a:r>
              <a:endParaRPr lang="zh-CN" altLang="en-US" sz="54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5860254" y="3737653"/>
              <a:ext cx="4257682" cy="0"/>
            </a:xfrm>
            <a:prstGeom prst="line">
              <a:avLst/>
            </a:prstGeom>
            <a:ln>
              <a:solidFill>
                <a:srgbClr val="03E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6096000" y="3841333"/>
              <a:ext cx="3843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POWERPOINT TEMPLATE</a:t>
              </a:r>
              <a:endParaRPr lang="zh-CN" altLang="en-US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222312" y="4206797"/>
              <a:ext cx="1889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</a:t>
              </a:r>
              <a:r>
                <a:rPr lang="zh-CN" altLang="en-US" dirty="0" smtClean="0">
                  <a:gradFill flip="none" rotWithShape="1">
                    <a:gsLst>
                      <a:gs pos="0">
                        <a:srgbClr val="0070C0"/>
                      </a:gs>
                      <a:gs pos="40544">
                        <a:srgbClr val="03E9FF"/>
                      </a:gs>
                      <a:gs pos="22000">
                        <a:srgbClr val="07AADA">
                          <a:shade val="67500"/>
                          <a:satMod val="115000"/>
                        </a:srgbClr>
                      </a:gs>
                      <a:gs pos="88000">
                        <a:srgbClr val="02D2F6"/>
                      </a:gs>
                      <a:gs pos="97297">
                        <a:srgbClr val="03E9FF"/>
                      </a:gs>
                      <a:gs pos="63000">
                        <a:srgbClr val="07AADA">
                          <a:shade val="100000"/>
                          <a:satMod val="115000"/>
                        </a:srgbClr>
                      </a:gs>
                    </a:gsLst>
                    <a:lin ang="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人：稻壳儿</a:t>
              </a:r>
              <a:endParaRPr lang="zh-CN" altLang="en-US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13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591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6727417" y="327853"/>
            <a:ext cx="1913982" cy="2088511"/>
            <a:chOff x="8394293" y="1556577"/>
            <a:chExt cx="1913982" cy="2088511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753176" y="2831285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753176" y="2831285"/>
              <a:ext cx="374562" cy="311679"/>
            </a:xfrm>
            <a:custGeom>
              <a:avLst/>
              <a:gdLst>
                <a:gd name="T0" fmla="*/ 119 w 137"/>
                <a:gd name="T1" fmla="*/ 114 h 114"/>
                <a:gd name="T2" fmla="*/ 0 w 137"/>
                <a:gd name="T3" fmla="*/ 26 h 114"/>
                <a:gd name="T4" fmla="*/ 19 w 137"/>
                <a:gd name="T5" fmla="*/ 0 h 114"/>
                <a:gd name="T6" fmla="*/ 137 w 137"/>
                <a:gd name="T7" fmla="*/ 85 h 114"/>
                <a:gd name="T8" fmla="*/ 119 w 137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14">
                  <a:moveTo>
                    <a:pt x="119" y="114"/>
                  </a:moveTo>
                  <a:lnTo>
                    <a:pt x="0" y="26"/>
                  </a:lnTo>
                  <a:lnTo>
                    <a:pt x="19" y="0"/>
                  </a:lnTo>
                  <a:lnTo>
                    <a:pt x="137" y="85"/>
                  </a:lnTo>
                  <a:lnTo>
                    <a:pt x="119" y="1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394293" y="2219105"/>
              <a:ext cx="612422" cy="661635"/>
            </a:xfrm>
            <a:custGeom>
              <a:avLst/>
              <a:gdLst>
                <a:gd name="T0" fmla="*/ 95 w 95"/>
                <a:gd name="T1" fmla="*/ 26 h 102"/>
                <a:gd name="T2" fmla="*/ 82 w 95"/>
                <a:gd name="T3" fmla="*/ 0 h 102"/>
                <a:gd name="T4" fmla="*/ 0 w 95"/>
                <a:gd name="T5" fmla="*/ 102 h 102"/>
                <a:gd name="T6" fmla="*/ 82 w 95"/>
                <a:gd name="T7" fmla="*/ 67 h 102"/>
                <a:gd name="T8" fmla="*/ 95 w 95"/>
                <a:gd name="T9" fmla="*/ 2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02">
                  <a:moveTo>
                    <a:pt x="95" y="26"/>
                  </a:moveTo>
                  <a:cubicBezTo>
                    <a:pt x="95" y="26"/>
                    <a:pt x="79" y="15"/>
                    <a:pt x="82" y="0"/>
                  </a:cubicBezTo>
                  <a:cubicBezTo>
                    <a:pt x="82" y="0"/>
                    <a:pt x="16" y="28"/>
                    <a:pt x="0" y="102"/>
                  </a:cubicBezTo>
                  <a:cubicBezTo>
                    <a:pt x="0" y="102"/>
                    <a:pt x="46" y="60"/>
                    <a:pt x="82" y="67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rgbClr val="00B0F0">
                <a:alpha val="7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43906" y="2906901"/>
              <a:ext cx="464785" cy="738187"/>
            </a:xfrm>
            <a:custGeom>
              <a:avLst/>
              <a:gdLst>
                <a:gd name="T0" fmla="*/ 44 w 72"/>
                <a:gd name="T1" fmla="*/ 0 h 114"/>
                <a:gd name="T2" fmla="*/ 72 w 72"/>
                <a:gd name="T3" fmla="*/ 4 h 114"/>
                <a:gd name="T4" fmla="*/ 0 w 72"/>
                <a:gd name="T5" fmla="*/ 114 h 114"/>
                <a:gd name="T6" fmla="*/ 8 w 72"/>
                <a:gd name="T7" fmla="*/ 25 h 114"/>
                <a:gd name="T8" fmla="*/ 44 w 72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4">
                  <a:moveTo>
                    <a:pt x="44" y="0"/>
                  </a:moveTo>
                  <a:cubicBezTo>
                    <a:pt x="44" y="0"/>
                    <a:pt x="58" y="12"/>
                    <a:pt x="72" y="4"/>
                  </a:cubicBezTo>
                  <a:cubicBezTo>
                    <a:pt x="72" y="4"/>
                    <a:pt x="66" y="76"/>
                    <a:pt x="0" y="114"/>
                  </a:cubicBezTo>
                  <a:cubicBezTo>
                    <a:pt x="0" y="114"/>
                    <a:pt x="26" y="57"/>
                    <a:pt x="8" y="25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925021" y="1556577"/>
              <a:ext cx="1254919" cy="1604874"/>
            </a:xfrm>
            <a:custGeom>
              <a:avLst/>
              <a:gdLst>
                <a:gd name="T0" fmla="*/ 50 w 194"/>
                <a:gd name="T1" fmla="*/ 248 h 248"/>
                <a:gd name="T2" fmla="*/ 140 w 194"/>
                <a:gd name="T3" fmla="*/ 167 h 248"/>
                <a:gd name="T4" fmla="*/ 193 w 194"/>
                <a:gd name="T5" fmla="*/ 0 h 248"/>
                <a:gd name="T6" fmla="*/ 50 w 194"/>
                <a:gd name="T7" fmla="*/ 101 h 248"/>
                <a:gd name="T8" fmla="*/ 0 w 194"/>
                <a:gd name="T9" fmla="*/ 212 h 248"/>
                <a:gd name="T10" fmla="*/ 50 w 194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248">
                  <a:moveTo>
                    <a:pt x="50" y="248"/>
                  </a:moveTo>
                  <a:cubicBezTo>
                    <a:pt x="80" y="233"/>
                    <a:pt x="106" y="213"/>
                    <a:pt x="140" y="167"/>
                  </a:cubicBezTo>
                  <a:cubicBezTo>
                    <a:pt x="194" y="92"/>
                    <a:pt x="193" y="0"/>
                    <a:pt x="193" y="0"/>
                  </a:cubicBezTo>
                  <a:cubicBezTo>
                    <a:pt x="193" y="0"/>
                    <a:pt x="105" y="27"/>
                    <a:pt x="50" y="101"/>
                  </a:cubicBezTo>
                  <a:cubicBezTo>
                    <a:pt x="17" y="148"/>
                    <a:pt x="6" y="179"/>
                    <a:pt x="0" y="212"/>
                  </a:cubicBezTo>
                  <a:cubicBezTo>
                    <a:pt x="50" y="248"/>
                    <a:pt x="50" y="248"/>
                    <a:pt x="50" y="248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819369" y="2749687"/>
              <a:ext cx="415572" cy="328083"/>
            </a:xfrm>
            <a:custGeom>
              <a:avLst/>
              <a:gdLst>
                <a:gd name="T0" fmla="*/ 3 w 64"/>
                <a:gd name="T1" fmla="*/ 0 h 51"/>
                <a:gd name="T2" fmla="*/ 0 w 64"/>
                <a:gd name="T3" fmla="*/ 15 h 51"/>
                <a:gd name="T4" fmla="*/ 50 w 64"/>
                <a:gd name="T5" fmla="*/ 51 h 51"/>
                <a:gd name="T6" fmla="*/ 64 w 64"/>
                <a:gd name="T7" fmla="*/ 44 h 51"/>
                <a:gd name="T8" fmla="*/ 3 w 64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3" y="0"/>
                  </a:moveTo>
                  <a:cubicBezTo>
                    <a:pt x="2" y="5"/>
                    <a:pt x="1" y="10"/>
                    <a:pt x="0" y="1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5" y="49"/>
                    <a:pt x="59" y="46"/>
                    <a:pt x="64" y="44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811242" y="1635054"/>
              <a:ext cx="459317" cy="503061"/>
            </a:xfrm>
            <a:custGeom>
              <a:avLst/>
              <a:gdLst>
                <a:gd name="T0" fmla="*/ 59 w 71"/>
                <a:gd name="T1" fmla="*/ 78 h 78"/>
                <a:gd name="T2" fmla="*/ 70 w 71"/>
                <a:gd name="T3" fmla="*/ 0 h 78"/>
                <a:gd name="T4" fmla="*/ 0 w 71"/>
                <a:gd name="T5" fmla="*/ 34 h 78"/>
                <a:gd name="T6" fmla="*/ 59 w 71"/>
                <a:gd name="T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8">
                  <a:moveTo>
                    <a:pt x="59" y="78"/>
                  </a:moveTo>
                  <a:cubicBezTo>
                    <a:pt x="71" y="34"/>
                    <a:pt x="70" y="0"/>
                    <a:pt x="70" y="0"/>
                  </a:cubicBezTo>
                  <a:cubicBezTo>
                    <a:pt x="70" y="0"/>
                    <a:pt x="37" y="10"/>
                    <a:pt x="0" y="34"/>
                  </a:cubicBezTo>
                  <a:cubicBezTo>
                    <a:pt x="59" y="78"/>
                    <a:pt x="59" y="78"/>
                    <a:pt x="59" y="78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767903" y="2561081"/>
              <a:ext cx="519465" cy="699911"/>
            </a:xfrm>
            <a:custGeom>
              <a:avLst/>
              <a:gdLst>
                <a:gd name="T0" fmla="*/ 33 w 80"/>
                <a:gd name="T1" fmla="*/ 52 h 108"/>
                <a:gd name="T2" fmla="*/ 0 w 80"/>
                <a:gd name="T3" fmla="*/ 108 h 108"/>
                <a:gd name="T4" fmla="*/ 43 w 80"/>
                <a:gd name="T5" fmla="*/ 59 h 108"/>
                <a:gd name="T6" fmla="*/ 77 w 80"/>
                <a:gd name="T7" fmla="*/ 2 h 108"/>
                <a:gd name="T8" fmla="*/ 33 w 80"/>
                <a:gd name="T9" fmla="*/ 5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8">
                  <a:moveTo>
                    <a:pt x="33" y="52"/>
                  </a:moveTo>
                  <a:cubicBezTo>
                    <a:pt x="12" y="81"/>
                    <a:pt x="0" y="108"/>
                    <a:pt x="0" y="108"/>
                  </a:cubicBezTo>
                  <a:cubicBezTo>
                    <a:pt x="0" y="108"/>
                    <a:pt x="22" y="88"/>
                    <a:pt x="43" y="59"/>
                  </a:cubicBezTo>
                  <a:cubicBezTo>
                    <a:pt x="65" y="30"/>
                    <a:pt x="80" y="4"/>
                    <a:pt x="77" y="2"/>
                  </a:cubicBezTo>
                  <a:cubicBezTo>
                    <a:pt x="74" y="0"/>
                    <a:pt x="55" y="22"/>
                    <a:pt x="33" y="52"/>
                  </a:cubicBezTo>
                </a:path>
              </a:pathLst>
            </a:custGeom>
            <a:solidFill>
              <a:srgbClr val="92D0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525371" y="2048862"/>
              <a:ext cx="388232" cy="382764"/>
            </a:xfrm>
            <a:custGeom>
              <a:avLst/>
              <a:gdLst>
                <a:gd name="T0" fmla="*/ 51 w 60"/>
                <a:gd name="T1" fmla="*/ 45 h 59"/>
                <a:gd name="T2" fmla="*/ 15 w 60"/>
                <a:gd name="T3" fmla="*/ 51 h 59"/>
                <a:gd name="T4" fmla="*/ 9 w 60"/>
                <a:gd name="T5" fmla="*/ 14 h 59"/>
                <a:gd name="T6" fmla="*/ 45 w 60"/>
                <a:gd name="T7" fmla="*/ 8 h 59"/>
                <a:gd name="T8" fmla="*/ 51 w 60"/>
                <a:gd name="T9" fmla="*/ 4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9">
                  <a:moveTo>
                    <a:pt x="51" y="45"/>
                  </a:moveTo>
                  <a:cubicBezTo>
                    <a:pt x="43" y="57"/>
                    <a:pt x="26" y="59"/>
                    <a:pt x="15" y="51"/>
                  </a:cubicBezTo>
                  <a:cubicBezTo>
                    <a:pt x="3" y="42"/>
                    <a:pt x="0" y="26"/>
                    <a:pt x="9" y="14"/>
                  </a:cubicBezTo>
                  <a:cubicBezTo>
                    <a:pt x="17" y="2"/>
                    <a:pt x="34" y="0"/>
                    <a:pt x="45" y="8"/>
                  </a:cubicBezTo>
                  <a:cubicBezTo>
                    <a:pt x="57" y="17"/>
                    <a:pt x="60" y="33"/>
                    <a:pt x="51" y="4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577318" y="2100808"/>
              <a:ext cx="284339" cy="278871"/>
            </a:xfrm>
            <a:custGeom>
              <a:avLst/>
              <a:gdLst>
                <a:gd name="T0" fmla="*/ 38 w 44"/>
                <a:gd name="T1" fmla="*/ 33 h 43"/>
                <a:gd name="T2" fmla="*/ 11 w 44"/>
                <a:gd name="T3" fmla="*/ 37 h 43"/>
                <a:gd name="T4" fmla="*/ 6 w 44"/>
                <a:gd name="T5" fmla="*/ 10 h 43"/>
                <a:gd name="T6" fmla="*/ 33 w 44"/>
                <a:gd name="T7" fmla="*/ 6 h 43"/>
                <a:gd name="T8" fmla="*/ 38 w 44"/>
                <a:gd name="T9" fmla="*/ 3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38" y="33"/>
                  </a:moveTo>
                  <a:cubicBezTo>
                    <a:pt x="31" y="41"/>
                    <a:pt x="19" y="43"/>
                    <a:pt x="11" y="37"/>
                  </a:cubicBezTo>
                  <a:cubicBezTo>
                    <a:pt x="2" y="31"/>
                    <a:pt x="0" y="19"/>
                    <a:pt x="6" y="10"/>
                  </a:cubicBezTo>
                  <a:cubicBezTo>
                    <a:pt x="13" y="2"/>
                    <a:pt x="25" y="0"/>
                    <a:pt x="33" y="6"/>
                  </a:cubicBezTo>
                  <a:cubicBezTo>
                    <a:pt x="42" y="12"/>
                    <a:pt x="44" y="24"/>
                    <a:pt x="38" y="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022671" y="3016456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022671" y="3016456"/>
              <a:ext cx="95691" cy="71085"/>
            </a:xfrm>
            <a:custGeom>
              <a:avLst/>
              <a:gdLst>
                <a:gd name="T0" fmla="*/ 0 w 35"/>
                <a:gd name="T1" fmla="*/ 0 h 26"/>
                <a:gd name="T2" fmla="*/ 0 w 35"/>
                <a:gd name="T3" fmla="*/ 0 h 26"/>
                <a:gd name="T4" fmla="*/ 35 w 35"/>
                <a:gd name="T5" fmla="*/ 26 h 26"/>
                <a:gd name="T6" fmla="*/ 33 w 35"/>
                <a:gd name="T7" fmla="*/ 26 h 26"/>
                <a:gd name="T8" fmla="*/ 0 w 35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6">
                  <a:moveTo>
                    <a:pt x="0" y="0"/>
                  </a:moveTo>
                  <a:lnTo>
                    <a:pt x="0" y="0"/>
                  </a:lnTo>
                  <a:lnTo>
                    <a:pt x="35" y="26"/>
                  </a:lnTo>
                  <a:lnTo>
                    <a:pt x="33" y="2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933290" y="2989403"/>
              <a:ext cx="180446" cy="169510"/>
            </a:xfrm>
            <a:custGeom>
              <a:avLst/>
              <a:gdLst>
                <a:gd name="T0" fmla="*/ 8 w 28"/>
                <a:gd name="T1" fmla="*/ 0 h 26"/>
                <a:gd name="T2" fmla="*/ 3 w 28"/>
                <a:gd name="T3" fmla="*/ 7 h 26"/>
                <a:gd name="T4" fmla="*/ 0 w 28"/>
                <a:gd name="T5" fmla="*/ 11 h 26"/>
                <a:gd name="T6" fmla="*/ 20 w 28"/>
                <a:gd name="T7" fmla="*/ 26 h 26"/>
                <a:gd name="T8" fmla="*/ 28 w 28"/>
                <a:gd name="T9" fmla="*/ 14 h 26"/>
                <a:gd name="T10" fmla="*/ 13 w 28"/>
                <a:gd name="T11" fmla="*/ 3 h 26"/>
                <a:gd name="T12" fmla="*/ 8 w 28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8" y="0"/>
                  </a:moveTo>
                  <a:cubicBezTo>
                    <a:pt x="6" y="2"/>
                    <a:pt x="5" y="5"/>
                    <a:pt x="3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991841" y="2994104"/>
              <a:ext cx="123031" cy="90223"/>
            </a:xfrm>
            <a:custGeom>
              <a:avLst/>
              <a:gdLst>
                <a:gd name="T0" fmla="*/ 0 w 19"/>
                <a:gd name="T1" fmla="*/ 0 h 14"/>
                <a:gd name="T2" fmla="*/ 0 w 19"/>
                <a:gd name="T3" fmla="*/ 0 h 14"/>
                <a:gd name="T4" fmla="*/ 19 w 19"/>
                <a:gd name="T5" fmla="*/ 14 h 14"/>
                <a:gd name="T6" fmla="*/ 0 w 1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8964089" y="2980751"/>
              <a:ext cx="32808" cy="46478"/>
            </a:xfrm>
            <a:custGeom>
              <a:avLst/>
              <a:gdLst>
                <a:gd name="T0" fmla="*/ 5 w 5"/>
                <a:gd name="T1" fmla="*/ 0 h 7"/>
                <a:gd name="T2" fmla="*/ 0 w 5"/>
                <a:gd name="T3" fmla="*/ 7 h 7"/>
                <a:gd name="T4" fmla="*/ 5 w 5"/>
                <a:gd name="T5" fmla="*/ 0 h 7"/>
                <a:gd name="T6" fmla="*/ 5 w 5"/>
                <a:gd name="T7" fmla="*/ 0 h 7"/>
                <a:gd name="T8" fmla="*/ 5 w 5"/>
                <a:gd name="T9" fmla="*/ 0 h 7"/>
                <a:gd name="T10" fmla="*/ 5 w 5"/>
                <a:gd name="T11" fmla="*/ 0 h 7"/>
                <a:gd name="T12" fmla="*/ 5 w 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3" y="2"/>
                    <a:pt x="2" y="5"/>
                    <a:pt x="0" y="7"/>
                  </a:cubicBezTo>
                  <a:cubicBezTo>
                    <a:pt x="2" y="5"/>
                    <a:pt x="3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33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541" y="1678583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10305803" y="16783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301" y="1678562"/>
              <a:ext cx="2734" cy="5468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301" y="1678562"/>
              <a:ext cx="2734" cy="5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4580" y="1683966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10304842" y="16837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541" y="1678583"/>
              <a:ext cx="2734" cy="2734"/>
            </a:xfrm>
            <a:prstGeom prst="rect">
              <a:avLst/>
            </a:pr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10305803" y="16783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541" y="1678583"/>
              <a:ext cx="2734" cy="2734"/>
            </a:xfrm>
            <a:prstGeom prst="rect">
              <a:avLst/>
            </a:pr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541" y="1678583"/>
              <a:ext cx="2734" cy="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607256">
              <a:off x="10305541" y="1678583"/>
              <a:ext cx="2734" cy="2734"/>
            </a:xfrm>
            <a:prstGeom prst="rect">
              <a:avLst/>
            </a:prstGeom>
            <a:solidFill>
              <a:srgbClr val="FC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10305803" y="16783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9867256" y="1683274"/>
              <a:ext cx="341753" cy="1044398"/>
            </a:xfrm>
            <a:custGeom>
              <a:avLst/>
              <a:gdLst>
                <a:gd name="T0" fmla="*/ 0 w 53"/>
                <a:gd name="T1" fmla="*/ 161 h 161"/>
                <a:gd name="T2" fmla="*/ 0 w 53"/>
                <a:gd name="T3" fmla="*/ 161 h 161"/>
                <a:gd name="T4" fmla="*/ 0 w 53"/>
                <a:gd name="T5" fmla="*/ 161 h 161"/>
                <a:gd name="T6" fmla="*/ 0 w 53"/>
                <a:gd name="T7" fmla="*/ 160 h 161"/>
                <a:gd name="T8" fmla="*/ 0 w 53"/>
                <a:gd name="T9" fmla="*/ 160 h 161"/>
                <a:gd name="T10" fmla="*/ 0 w 53"/>
                <a:gd name="T11" fmla="*/ 160 h 161"/>
                <a:gd name="T12" fmla="*/ 0 w 53"/>
                <a:gd name="T13" fmla="*/ 160 h 161"/>
                <a:gd name="T14" fmla="*/ 0 w 53"/>
                <a:gd name="T15" fmla="*/ 160 h 161"/>
                <a:gd name="T16" fmla="*/ 0 w 53"/>
                <a:gd name="T17" fmla="*/ 160 h 161"/>
                <a:gd name="T18" fmla="*/ 0 w 53"/>
                <a:gd name="T19" fmla="*/ 160 h 161"/>
                <a:gd name="T20" fmla="*/ 0 w 53"/>
                <a:gd name="T21" fmla="*/ 160 h 161"/>
                <a:gd name="T22" fmla="*/ 0 w 53"/>
                <a:gd name="T23" fmla="*/ 160 h 161"/>
                <a:gd name="T24" fmla="*/ 0 w 53"/>
                <a:gd name="T25" fmla="*/ 160 h 161"/>
                <a:gd name="T26" fmla="*/ 0 w 53"/>
                <a:gd name="T27" fmla="*/ 160 h 161"/>
                <a:gd name="T28" fmla="*/ 0 w 53"/>
                <a:gd name="T29" fmla="*/ 160 h 161"/>
                <a:gd name="T30" fmla="*/ 1 w 53"/>
                <a:gd name="T31" fmla="*/ 159 h 161"/>
                <a:gd name="T32" fmla="*/ 1 w 53"/>
                <a:gd name="T33" fmla="*/ 159 h 161"/>
                <a:gd name="T34" fmla="*/ 1 w 53"/>
                <a:gd name="T35" fmla="*/ 159 h 161"/>
                <a:gd name="T36" fmla="*/ 7 w 53"/>
                <a:gd name="T37" fmla="*/ 150 h 161"/>
                <a:gd name="T38" fmla="*/ 7 w 53"/>
                <a:gd name="T39" fmla="*/ 150 h 161"/>
                <a:gd name="T40" fmla="*/ 7 w 53"/>
                <a:gd name="T41" fmla="*/ 150 h 161"/>
                <a:gd name="T42" fmla="*/ 7 w 53"/>
                <a:gd name="T43" fmla="*/ 149 h 161"/>
                <a:gd name="T44" fmla="*/ 7 w 53"/>
                <a:gd name="T45" fmla="*/ 149 h 161"/>
                <a:gd name="T46" fmla="*/ 7 w 53"/>
                <a:gd name="T47" fmla="*/ 149 h 161"/>
                <a:gd name="T48" fmla="*/ 8 w 53"/>
                <a:gd name="T49" fmla="*/ 149 h 161"/>
                <a:gd name="T50" fmla="*/ 8 w 53"/>
                <a:gd name="T51" fmla="*/ 149 h 161"/>
                <a:gd name="T52" fmla="*/ 8 w 53"/>
                <a:gd name="T53" fmla="*/ 149 h 161"/>
                <a:gd name="T54" fmla="*/ 8 w 53"/>
                <a:gd name="T55" fmla="*/ 149 h 161"/>
                <a:gd name="T56" fmla="*/ 8 w 53"/>
                <a:gd name="T57" fmla="*/ 149 h 161"/>
                <a:gd name="T58" fmla="*/ 8 w 53"/>
                <a:gd name="T59" fmla="*/ 149 h 161"/>
                <a:gd name="T60" fmla="*/ 8 w 53"/>
                <a:gd name="T61" fmla="*/ 149 h 161"/>
                <a:gd name="T62" fmla="*/ 8 w 53"/>
                <a:gd name="T63" fmla="*/ 149 h 161"/>
                <a:gd name="T64" fmla="*/ 8 w 53"/>
                <a:gd name="T65" fmla="*/ 149 h 161"/>
                <a:gd name="T66" fmla="*/ 8 w 53"/>
                <a:gd name="T67" fmla="*/ 148 h 161"/>
                <a:gd name="T68" fmla="*/ 8 w 53"/>
                <a:gd name="T69" fmla="*/ 148 h 161"/>
                <a:gd name="T70" fmla="*/ 8 w 53"/>
                <a:gd name="T71" fmla="*/ 148 h 161"/>
                <a:gd name="T72" fmla="*/ 53 w 53"/>
                <a:gd name="T73" fmla="*/ 0 h 161"/>
                <a:gd name="T74" fmla="*/ 8 w 53"/>
                <a:gd name="T75" fmla="*/ 148 h 161"/>
                <a:gd name="T76" fmla="*/ 53 w 53"/>
                <a:gd name="T7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3" h="161">
                  <a:moveTo>
                    <a:pt x="0" y="161"/>
                  </a:move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0" y="16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0" y="160"/>
                    <a:pt x="0" y="160"/>
                    <a:pt x="0" y="160"/>
                  </a:cubicBezTo>
                  <a:moveTo>
                    <a:pt x="1" y="159"/>
                  </a:moveTo>
                  <a:cubicBezTo>
                    <a:pt x="1" y="159"/>
                    <a:pt x="1" y="159"/>
                    <a:pt x="1" y="159"/>
                  </a:cubicBezTo>
                  <a:cubicBezTo>
                    <a:pt x="1" y="159"/>
                    <a:pt x="1" y="159"/>
                    <a:pt x="1" y="159"/>
                  </a:cubicBezTo>
                  <a:moveTo>
                    <a:pt x="7" y="150"/>
                  </a:move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moveTo>
                    <a:pt x="7" y="149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9"/>
                  </a:moveTo>
                  <a:cubicBezTo>
                    <a:pt x="8" y="149"/>
                    <a:pt x="8" y="149"/>
                    <a:pt x="8" y="149"/>
                  </a:cubicBezTo>
                  <a:cubicBezTo>
                    <a:pt x="8" y="149"/>
                    <a:pt x="8" y="149"/>
                    <a:pt x="8" y="149"/>
                  </a:cubicBezTo>
                  <a:moveTo>
                    <a:pt x="8" y="148"/>
                  </a:moveTo>
                  <a:cubicBezTo>
                    <a:pt x="8" y="148"/>
                    <a:pt x="8" y="148"/>
                    <a:pt x="8" y="148"/>
                  </a:cubicBezTo>
                  <a:cubicBezTo>
                    <a:pt x="8" y="148"/>
                    <a:pt x="8" y="148"/>
                    <a:pt x="8" y="148"/>
                  </a:cubicBezTo>
                  <a:moveTo>
                    <a:pt x="53" y="0"/>
                  </a:moveTo>
                  <a:cubicBezTo>
                    <a:pt x="52" y="21"/>
                    <a:pt x="46" y="89"/>
                    <a:pt x="8" y="148"/>
                  </a:cubicBezTo>
                  <a:cubicBezTo>
                    <a:pt x="46" y="89"/>
                    <a:pt x="52" y="21"/>
                    <a:pt x="53" y="0"/>
                  </a:cubicBezTo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76800" y="1597527"/>
              <a:ext cx="997920" cy="1541991"/>
            </a:xfrm>
            <a:custGeom>
              <a:avLst/>
              <a:gdLst>
                <a:gd name="T0" fmla="*/ 154 w 154"/>
                <a:gd name="T1" fmla="*/ 9 h 238"/>
                <a:gd name="T2" fmla="*/ 154 w 154"/>
                <a:gd name="T3" fmla="*/ 9 h 238"/>
                <a:gd name="T4" fmla="*/ 152 w 154"/>
                <a:gd name="T5" fmla="*/ 27 h 238"/>
                <a:gd name="T6" fmla="*/ 152 w 154"/>
                <a:gd name="T7" fmla="*/ 27 h 238"/>
                <a:gd name="T8" fmla="*/ 152 w 154"/>
                <a:gd name="T9" fmla="*/ 27 h 238"/>
                <a:gd name="T10" fmla="*/ 152 w 154"/>
                <a:gd name="T11" fmla="*/ 28 h 238"/>
                <a:gd name="T12" fmla="*/ 143 w 154"/>
                <a:gd name="T13" fmla="*/ 74 h 238"/>
                <a:gd name="T14" fmla="*/ 143 w 154"/>
                <a:gd name="T15" fmla="*/ 74 h 238"/>
                <a:gd name="T16" fmla="*/ 143 w 154"/>
                <a:gd name="T17" fmla="*/ 74 h 238"/>
                <a:gd name="T18" fmla="*/ 143 w 154"/>
                <a:gd name="T19" fmla="*/ 75 h 238"/>
                <a:gd name="T20" fmla="*/ 95 w 154"/>
                <a:gd name="T21" fmla="*/ 77 h 238"/>
                <a:gd name="T22" fmla="*/ 106 w 154"/>
                <a:gd name="T23" fmla="*/ 98 h 238"/>
                <a:gd name="T24" fmla="*/ 101 w 154"/>
                <a:gd name="T25" fmla="*/ 114 h 238"/>
                <a:gd name="T26" fmla="*/ 101 w 154"/>
                <a:gd name="T27" fmla="*/ 114 h 238"/>
                <a:gd name="T28" fmla="*/ 80 w 154"/>
                <a:gd name="T29" fmla="*/ 125 h 238"/>
                <a:gd name="T30" fmla="*/ 80 w 154"/>
                <a:gd name="T31" fmla="*/ 125 h 238"/>
                <a:gd name="T32" fmla="*/ 65 w 154"/>
                <a:gd name="T33" fmla="*/ 120 h 238"/>
                <a:gd name="T34" fmla="*/ 65 w 154"/>
                <a:gd name="T35" fmla="*/ 120 h 238"/>
                <a:gd name="T36" fmla="*/ 30 w 154"/>
                <a:gd name="T37" fmla="*/ 167 h 238"/>
                <a:gd name="T38" fmla="*/ 30 w 154"/>
                <a:gd name="T39" fmla="*/ 167 h 238"/>
                <a:gd name="T40" fmla="*/ 30 w 154"/>
                <a:gd name="T41" fmla="*/ 167 h 238"/>
                <a:gd name="T42" fmla="*/ 30 w 154"/>
                <a:gd name="T43" fmla="*/ 167 h 238"/>
                <a:gd name="T44" fmla="*/ 30 w 154"/>
                <a:gd name="T45" fmla="*/ 167 h 238"/>
                <a:gd name="T46" fmla="*/ 30 w 154"/>
                <a:gd name="T47" fmla="*/ 167 h 238"/>
                <a:gd name="T48" fmla="*/ 30 w 154"/>
                <a:gd name="T49" fmla="*/ 167 h 238"/>
                <a:gd name="T50" fmla="*/ 30 w 154"/>
                <a:gd name="T51" fmla="*/ 167 h 238"/>
                <a:gd name="T52" fmla="*/ 30 w 154"/>
                <a:gd name="T53" fmla="*/ 167 h 238"/>
                <a:gd name="T54" fmla="*/ 30 w 154"/>
                <a:gd name="T55" fmla="*/ 167 h 238"/>
                <a:gd name="T56" fmla="*/ 30 w 154"/>
                <a:gd name="T57" fmla="*/ 167 h 238"/>
                <a:gd name="T58" fmla="*/ 30 w 154"/>
                <a:gd name="T59" fmla="*/ 167 h 238"/>
                <a:gd name="T60" fmla="*/ 30 w 154"/>
                <a:gd name="T61" fmla="*/ 167 h 238"/>
                <a:gd name="T62" fmla="*/ 30 w 154"/>
                <a:gd name="T63" fmla="*/ 167 h 238"/>
                <a:gd name="T64" fmla="*/ 20 w 154"/>
                <a:gd name="T65" fmla="*/ 189 h 238"/>
                <a:gd name="T66" fmla="*/ 20 w 154"/>
                <a:gd name="T67" fmla="*/ 189 h 238"/>
                <a:gd name="T68" fmla="*/ 20 w 154"/>
                <a:gd name="T69" fmla="*/ 190 h 238"/>
                <a:gd name="T70" fmla="*/ 9 w 154"/>
                <a:gd name="T71" fmla="*/ 206 h 238"/>
                <a:gd name="T72" fmla="*/ 9 w 154"/>
                <a:gd name="T73" fmla="*/ 206 h 238"/>
                <a:gd name="T74" fmla="*/ 9 w 154"/>
                <a:gd name="T75" fmla="*/ 206 h 238"/>
                <a:gd name="T76" fmla="*/ 25 w 154"/>
                <a:gd name="T77" fmla="*/ 238 h 238"/>
                <a:gd name="T78" fmla="*/ 64 w 154"/>
                <a:gd name="T79" fmla="*/ 208 h 238"/>
                <a:gd name="T80" fmla="*/ 101 w 154"/>
                <a:gd name="T81" fmla="*/ 165 h 238"/>
                <a:gd name="T82" fmla="*/ 101 w 154"/>
                <a:gd name="T83" fmla="*/ 164 h 238"/>
                <a:gd name="T84" fmla="*/ 101 w 154"/>
                <a:gd name="T85" fmla="*/ 164 h 238"/>
                <a:gd name="T86" fmla="*/ 101 w 154"/>
                <a:gd name="T87" fmla="*/ 164 h 238"/>
                <a:gd name="T88" fmla="*/ 101 w 154"/>
                <a:gd name="T89" fmla="*/ 164 h 238"/>
                <a:gd name="T90" fmla="*/ 102 w 154"/>
                <a:gd name="T91" fmla="*/ 163 h 238"/>
                <a:gd name="T92" fmla="*/ 108 w 154"/>
                <a:gd name="T93" fmla="*/ 154 h 238"/>
                <a:gd name="T94" fmla="*/ 108 w 154"/>
                <a:gd name="T95" fmla="*/ 153 h 238"/>
                <a:gd name="T96" fmla="*/ 109 w 154"/>
                <a:gd name="T97" fmla="*/ 153 h 238"/>
                <a:gd name="T98" fmla="*/ 109 w 154"/>
                <a:gd name="T99" fmla="*/ 153 h 238"/>
                <a:gd name="T100" fmla="*/ 109 w 154"/>
                <a:gd name="T101" fmla="*/ 153 h 238"/>
                <a:gd name="T102" fmla="*/ 109 w 154"/>
                <a:gd name="T103" fmla="*/ 152 h 238"/>
                <a:gd name="T104" fmla="*/ 109 w 154"/>
                <a:gd name="T105" fmla="*/ 152 h 238"/>
                <a:gd name="T106" fmla="*/ 154 w 154"/>
                <a:gd name="T10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" h="238">
                  <a:moveTo>
                    <a:pt x="154" y="0"/>
                  </a:moveTo>
                  <a:cubicBezTo>
                    <a:pt x="154" y="2"/>
                    <a:pt x="154" y="5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ubicBezTo>
                    <a:pt x="153" y="14"/>
                    <a:pt x="153" y="20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2" y="27"/>
                    <a:pt x="152" y="28"/>
                    <a:pt x="152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0" y="40"/>
                    <a:pt x="148" y="56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4"/>
                  </a:cubicBezTo>
                  <a:cubicBezTo>
                    <a:pt x="143" y="74"/>
                    <a:pt x="143" y="74"/>
                    <a:pt x="143" y="75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13" y="53"/>
                    <a:pt x="113" y="53"/>
                    <a:pt x="113" y="53"/>
                  </a:cubicBezTo>
                  <a:cubicBezTo>
                    <a:pt x="95" y="77"/>
                    <a:pt x="95" y="77"/>
                    <a:pt x="95" y="77"/>
                  </a:cubicBezTo>
                  <a:cubicBezTo>
                    <a:pt x="102" y="82"/>
                    <a:pt x="106" y="90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104"/>
                    <a:pt x="105" y="109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96" y="121"/>
                    <a:pt x="88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5" y="125"/>
                    <a:pt x="69" y="123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9"/>
                    <a:pt x="27" y="177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20" y="189"/>
                    <a:pt x="20" y="190"/>
                    <a:pt x="20" y="190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17" y="195"/>
                    <a:pt x="13" y="200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9" y="206"/>
                    <a:pt x="9" y="206"/>
                    <a:pt x="9" y="206"/>
                  </a:cubicBezTo>
                  <a:cubicBezTo>
                    <a:pt x="6" y="210"/>
                    <a:pt x="3" y="215"/>
                    <a:pt x="0" y="219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6" y="237"/>
                    <a:pt x="28" y="236"/>
                    <a:pt x="29" y="235"/>
                  </a:cubicBezTo>
                  <a:cubicBezTo>
                    <a:pt x="41" y="228"/>
                    <a:pt x="52" y="219"/>
                    <a:pt x="64" y="208"/>
                  </a:cubicBezTo>
                  <a:cubicBezTo>
                    <a:pt x="75" y="197"/>
                    <a:pt x="87" y="183"/>
                    <a:pt x="101" y="165"/>
                  </a:cubicBezTo>
                  <a:cubicBezTo>
                    <a:pt x="101" y="165"/>
                    <a:pt x="101" y="165"/>
                    <a:pt x="101" y="165"/>
                  </a:cubicBezTo>
                  <a:cubicBezTo>
                    <a:pt x="101" y="165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3"/>
                    <a:pt x="101" y="163"/>
                    <a:pt x="102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04" y="160"/>
                    <a:pt x="106" y="157"/>
                    <a:pt x="108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08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109" y="153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47" y="93"/>
                    <a:pt x="153" y="25"/>
                    <a:pt x="154" y="4"/>
                  </a:cubicBezTo>
                  <a:cubicBezTo>
                    <a:pt x="154" y="2"/>
                    <a:pt x="154" y="1"/>
                    <a:pt x="154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10184344" y="1744162"/>
              <a:ext cx="71085" cy="426508"/>
            </a:xfrm>
            <a:custGeom>
              <a:avLst/>
              <a:gdLst>
                <a:gd name="T0" fmla="*/ 0 w 11"/>
                <a:gd name="T1" fmla="*/ 65 h 66"/>
                <a:gd name="T2" fmla="*/ 0 w 11"/>
                <a:gd name="T3" fmla="*/ 66 h 66"/>
                <a:gd name="T4" fmla="*/ 0 w 11"/>
                <a:gd name="T5" fmla="*/ 66 h 66"/>
                <a:gd name="T6" fmla="*/ 0 w 11"/>
                <a:gd name="T7" fmla="*/ 65 h 66"/>
                <a:gd name="T8" fmla="*/ 0 w 11"/>
                <a:gd name="T9" fmla="*/ 65 h 66"/>
                <a:gd name="T10" fmla="*/ 0 w 11"/>
                <a:gd name="T11" fmla="*/ 65 h 66"/>
                <a:gd name="T12" fmla="*/ 0 w 11"/>
                <a:gd name="T13" fmla="*/ 65 h 66"/>
                <a:gd name="T14" fmla="*/ 0 w 11"/>
                <a:gd name="T15" fmla="*/ 65 h 66"/>
                <a:gd name="T16" fmla="*/ 0 w 11"/>
                <a:gd name="T17" fmla="*/ 65 h 66"/>
                <a:gd name="T18" fmla="*/ 0 w 11"/>
                <a:gd name="T19" fmla="*/ 65 h 66"/>
                <a:gd name="T20" fmla="*/ 9 w 11"/>
                <a:gd name="T21" fmla="*/ 19 h 66"/>
                <a:gd name="T22" fmla="*/ 9 w 11"/>
                <a:gd name="T23" fmla="*/ 19 h 66"/>
                <a:gd name="T24" fmla="*/ 9 w 11"/>
                <a:gd name="T25" fmla="*/ 19 h 66"/>
                <a:gd name="T26" fmla="*/ 9 w 11"/>
                <a:gd name="T27" fmla="*/ 18 h 66"/>
                <a:gd name="T28" fmla="*/ 9 w 11"/>
                <a:gd name="T29" fmla="*/ 18 h 66"/>
                <a:gd name="T30" fmla="*/ 9 w 11"/>
                <a:gd name="T31" fmla="*/ 18 h 66"/>
                <a:gd name="T32" fmla="*/ 9 w 11"/>
                <a:gd name="T33" fmla="*/ 18 h 66"/>
                <a:gd name="T34" fmla="*/ 9 w 11"/>
                <a:gd name="T35" fmla="*/ 18 h 66"/>
                <a:gd name="T36" fmla="*/ 9 w 11"/>
                <a:gd name="T37" fmla="*/ 18 h 66"/>
                <a:gd name="T38" fmla="*/ 9 w 11"/>
                <a:gd name="T39" fmla="*/ 18 h 66"/>
                <a:gd name="T40" fmla="*/ 9 w 11"/>
                <a:gd name="T41" fmla="*/ 18 h 66"/>
                <a:gd name="T42" fmla="*/ 9 w 11"/>
                <a:gd name="T43" fmla="*/ 18 h 66"/>
                <a:gd name="T44" fmla="*/ 11 w 11"/>
                <a:gd name="T45" fmla="*/ 0 h 66"/>
                <a:gd name="T46" fmla="*/ 9 w 11"/>
                <a:gd name="T47" fmla="*/ 18 h 66"/>
                <a:gd name="T48" fmla="*/ 11 w 11"/>
                <a:gd name="T49" fmla="*/ 0 h 66"/>
                <a:gd name="T50" fmla="*/ 11 w 11"/>
                <a:gd name="T51" fmla="*/ 0 h 66"/>
                <a:gd name="T52" fmla="*/ 11 w 11"/>
                <a:gd name="T53" fmla="*/ 0 h 66"/>
                <a:gd name="T54" fmla="*/ 11 w 11"/>
                <a:gd name="T5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" h="66">
                  <a:moveTo>
                    <a:pt x="0" y="65"/>
                  </a:moveTo>
                  <a:cubicBezTo>
                    <a:pt x="0" y="65"/>
                    <a:pt x="0" y="65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0" y="65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moveTo>
                    <a:pt x="9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9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moveTo>
                    <a:pt x="11" y="0"/>
                  </a:moveTo>
                  <a:cubicBezTo>
                    <a:pt x="10" y="5"/>
                    <a:pt x="10" y="11"/>
                    <a:pt x="9" y="18"/>
                  </a:cubicBezTo>
                  <a:cubicBezTo>
                    <a:pt x="10" y="11"/>
                    <a:pt x="10" y="5"/>
                    <a:pt x="1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9165863" y="2608055"/>
              <a:ext cx="133967" cy="251531"/>
            </a:xfrm>
            <a:custGeom>
              <a:avLst/>
              <a:gdLst>
                <a:gd name="T0" fmla="*/ 0 w 21"/>
                <a:gd name="T1" fmla="*/ 39 h 39"/>
                <a:gd name="T2" fmla="*/ 0 w 21"/>
                <a:gd name="T3" fmla="*/ 39 h 39"/>
                <a:gd name="T4" fmla="*/ 0 w 21"/>
                <a:gd name="T5" fmla="*/ 39 h 39"/>
                <a:gd name="T6" fmla="*/ 0 w 21"/>
                <a:gd name="T7" fmla="*/ 39 h 39"/>
                <a:gd name="T8" fmla="*/ 0 w 21"/>
                <a:gd name="T9" fmla="*/ 39 h 39"/>
                <a:gd name="T10" fmla="*/ 0 w 21"/>
                <a:gd name="T11" fmla="*/ 39 h 39"/>
                <a:gd name="T12" fmla="*/ 11 w 21"/>
                <a:gd name="T13" fmla="*/ 23 h 39"/>
                <a:gd name="T14" fmla="*/ 0 w 21"/>
                <a:gd name="T15" fmla="*/ 39 h 39"/>
                <a:gd name="T16" fmla="*/ 11 w 21"/>
                <a:gd name="T17" fmla="*/ 23 h 39"/>
                <a:gd name="T18" fmla="*/ 11 w 21"/>
                <a:gd name="T19" fmla="*/ 22 h 39"/>
                <a:gd name="T20" fmla="*/ 11 w 21"/>
                <a:gd name="T21" fmla="*/ 23 h 39"/>
                <a:gd name="T22" fmla="*/ 11 w 21"/>
                <a:gd name="T23" fmla="*/ 22 h 39"/>
                <a:gd name="T24" fmla="*/ 11 w 21"/>
                <a:gd name="T25" fmla="*/ 22 h 39"/>
                <a:gd name="T26" fmla="*/ 11 w 21"/>
                <a:gd name="T27" fmla="*/ 22 h 39"/>
                <a:gd name="T28" fmla="*/ 11 w 21"/>
                <a:gd name="T29" fmla="*/ 22 h 39"/>
                <a:gd name="T30" fmla="*/ 11 w 21"/>
                <a:gd name="T31" fmla="*/ 22 h 39"/>
                <a:gd name="T32" fmla="*/ 11 w 21"/>
                <a:gd name="T33" fmla="*/ 22 h 39"/>
                <a:gd name="T34" fmla="*/ 11 w 21"/>
                <a:gd name="T35" fmla="*/ 22 h 39"/>
                <a:gd name="T36" fmla="*/ 21 w 21"/>
                <a:gd name="T37" fmla="*/ 0 h 39"/>
                <a:gd name="T38" fmla="*/ 21 w 21"/>
                <a:gd name="T39" fmla="*/ 0 h 39"/>
                <a:gd name="T40" fmla="*/ 21 w 21"/>
                <a:gd name="T41" fmla="*/ 0 h 39"/>
                <a:gd name="T42" fmla="*/ 21 w 21"/>
                <a:gd name="T43" fmla="*/ 0 h 39"/>
                <a:gd name="T44" fmla="*/ 21 w 21"/>
                <a:gd name="T45" fmla="*/ 0 h 39"/>
                <a:gd name="T46" fmla="*/ 21 w 21"/>
                <a:gd name="T47" fmla="*/ 0 h 39"/>
                <a:gd name="T48" fmla="*/ 21 w 21"/>
                <a:gd name="T49" fmla="*/ 0 h 39"/>
                <a:gd name="T50" fmla="*/ 21 w 21"/>
                <a:gd name="T51" fmla="*/ 0 h 39"/>
                <a:gd name="T52" fmla="*/ 21 w 21"/>
                <a:gd name="T53" fmla="*/ 0 h 39"/>
                <a:gd name="T54" fmla="*/ 21 w 21"/>
                <a:gd name="T55" fmla="*/ 0 h 39"/>
                <a:gd name="T56" fmla="*/ 21 w 21"/>
                <a:gd name="T57" fmla="*/ 0 h 39"/>
                <a:gd name="T58" fmla="*/ 21 w 21"/>
                <a:gd name="T59" fmla="*/ 0 h 39"/>
                <a:gd name="T60" fmla="*/ 21 w 21"/>
                <a:gd name="T61" fmla="*/ 0 h 39"/>
                <a:gd name="T62" fmla="*/ 21 w 21"/>
                <a:gd name="T63" fmla="*/ 0 h 39"/>
                <a:gd name="T64" fmla="*/ 21 w 21"/>
                <a:gd name="T65" fmla="*/ 0 h 39"/>
                <a:gd name="T66" fmla="*/ 21 w 21"/>
                <a:gd name="T67" fmla="*/ 0 h 39"/>
                <a:gd name="T68" fmla="*/ 21 w 21"/>
                <a:gd name="T69" fmla="*/ 0 h 39"/>
                <a:gd name="T70" fmla="*/ 21 w 21"/>
                <a:gd name="T71" fmla="*/ 0 h 39"/>
                <a:gd name="T72" fmla="*/ 21 w 21"/>
                <a:gd name="T73" fmla="*/ 0 h 39"/>
                <a:gd name="T74" fmla="*/ 21 w 21"/>
                <a:gd name="T75" fmla="*/ 0 h 39"/>
                <a:gd name="T76" fmla="*/ 21 w 21"/>
                <a:gd name="T77" fmla="*/ 0 h 39"/>
                <a:gd name="T78" fmla="*/ 21 w 21"/>
                <a:gd name="T79" fmla="*/ 0 h 39"/>
                <a:gd name="T80" fmla="*/ 21 w 21"/>
                <a:gd name="T81" fmla="*/ 0 h 39"/>
                <a:gd name="T82" fmla="*/ 21 w 21"/>
                <a:gd name="T83" fmla="*/ 0 h 39"/>
                <a:gd name="T84" fmla="*/ 21 w 21"/>
                <a:gd name="T85" fmla="*/ 0 h 39"/>
                <a:gd name="T86" fmla="*/ 21 w 21"/>
                <a:gd name="T87" fmla="*/ 0 h 39"/>
                <a:gd name="T88" fmla="*/ 21 w 21"/>
                <a:gd name="T89" fmla="*/ 0 h 39"/>
                <a:gd name="T90" fmla="*/ 21 w 21"/>
                <a:gd name="T91" fmla="*/ 0 h 39"/>
                <a:gd name="T92" fmla="*/ 21 w 21"/>
                <a:gd name="T93" fmla="*/ 0 h 39"/>
                <a:gd name="T94" fmla="*/ 21 w 21"/>
                <a:gd name="T95" fmla="*/ 0 h 39"/>
                <a:gd name="T96" fmla="*/ 21 w 21"/>
                <a:gd name="T97" fmla="*/ 0 h 39"/>
                <a:gd name="T98" fmla="*/ 21 w 21"/>
                <a:gd name="T99" fmla="*/ 0 h 39"/>
                <a:gd name="T100" fmla="*/ 21 w 21"/>
                <a:gd name="T101" fmla="*/ 0 h 39"/>
                <a:gd name="T102" fmla="*/ 21 w 21"/>
                <a:gd name="T103" fmla="*/ 0 h 39"/>
                <a:gd name="T104" fmla="*/ 21 w 21"/>
                <a:gd name="T105" fmla="*/ 0 h 39"/>
                <a:gd name="T106" fmla="*/ 21 w 21"/>
                <a:gd name="T107" fmla="*/ 0 h 39"/>
                <a:gd name="T108" fmla="*/ 21 w 21"/>
                <a:gd name="T109" fmla="*/ 0 h 39"/>
                <a:gd name="T110" fmla="*/ 21 w 21"/>
                <a:gd name="T111" fmla="*/ 0 h 39"/>
                <a:gd name="T112" fmla="*/ 21 w 21"/>
                <a:gd name="T1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" h="39"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11" y="23"/>
                  </a:moveTo>
                  <a:cubicBezTo>
                    <a:pt x="8" y="28"/>
                    <a:pt x="4" y="33"/>
                    <a:pt x="0" y="39"/>
                  </a:cubicBezTo>
                  <a:cubicBezTo>
                    <a:pt x="4" y="33"/>
                    <a:pt x="8" y="28"/>
                    <a:pt x="11" y="23"/>
                  </a:cubicBezTo>
                  <a:moveTo>
                    <a:pt x="11" y="22"/>
                  </a:moveTo>
                  <a:cubicBezTo>
                    <a:pt x="11" y="22"/>
                    <a:pt x="11" y="23"/>
                    <a:pt x="11" y="23"/>
                  </a:cubicBezTo>
                  <a:cubicBezTo>
                    <a:pt x="11" y="23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11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005F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11307" y="3096116"/>
              <a:ext cx="8202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12691" y="3080490"/>
              <a:ext cx="46478" cy="19138"/>
            </a:xfrm>
            <a:custGeom>
              <a:avLst/>
              <a:gdLst>
                <a:gd name="T0" fmla="*/ 7 w 7"/>
                <a:gd name="T1" fmla="*/ 0 h 3"/>
                <a:gd name="T2" fmla="*/ 0 w 7"/>
                <a:gd name="T3" fmla="*/ 3 h 3"/>
                <a:gd name="T4" fmla="*/ 0 w 7"/>
                <a:gd name="T5" fmla="*/ 3 h 3"/>
                <a:gd name="T6" fmla="*/ 1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cubicBezTo>
                    <a:pt x="5" y="1"/>
                    <a:pt x="2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2"/>
                    <a:pt x="5" y="1"/>
                    <a:pt x="7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201949" y="3067904"/>
              <a:ext cx="8202" cy="5468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</a:path>
              </a:pathLst>
            </a:custGeom>
            <a:solidFill>
              <a:srgbClr val="FCFD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96107" y="3072128"/>
              <a:ext cx="5468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E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161915" y="3068616"/>
              <a:ext cx="32808" cy="19138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  <a:gd name="T6" fmla="*/ 5 w 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2" y="2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006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10305803" y="167836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9998464" y="1651149"/>
              <a:ext cx="265201" cy="503061"/>
            </a:xfrm>
            <a:custGeom>
              <a:avLst/>
              <a:gdLst>
                <a:gd name="T0" fmla="*/ 30 w 41"/>
                <a:gd name="T1" fmla="*/ 77 h 78"/>
                <a:gd name="T2" fmla="*/ 30 w 41"/>
                <a:gd name="T3" fmla="*/ 77 h 78"/>
                <a:gd name="T4" fmla="*/ 30 w 41"/>
                <a:gd name="T5" fmla="*/ 77 h 78"/>
                <a:gd name="T6" fmla="*/ 30 w 41"/>
                <a:gd name="T7" fmla="*/ 77 h 78"/>
                <a:gd name="T8" fmla="*/ 30 w 41"/>
                <a:gd name="T9" fmla="*/ 77 h 78"/>
                <a:gd name="T10" fmla="*/ 30 w 41"/>
                <a:gd name="T11" fmla="*/ 77 h 78"/>
                <a:gd name="T12" fmla="*/ 0 w 41"/>
                <a:gd name="T13" fmla="*/ 56 h 78"/>
                <a:gd name="T14" fmla="*/ 0 w 41"/>
                <a:gd name="T15" fmla="*/ 56 h 78"/>
                <a:gd name="T16" fmla="*/ 30 w 41"/>
                <a:gd name="T17" fmla="*/ 78 h 78"/>
                <a:gd name="T18" fmla="*/ 0 w 41"/>
                <a:gd name="T19" fmla="*/ 56 h 78"/>
                <a:gd name="T20" fmla="*/ 39 w 41"/>
                <a:gd name="T21" fmla="*/ 31 h 78"/>
                <a:gd name="T22" fmla="*/ 30 w 41"/>
                <a:gd name="T23" fmla="*/ 77 h 78"/>
                <a:gd name="T24" fmla="*/ 39 w 41"/>
                <a:gd name="T25" fmla="*/ 31 h 78"/>
                <a:gd name="T26" fmla="*/ 39 w 41"/>
                <a:gd name="T27" fmla="*/ 30 h 78"/>
                <a:gd name="T28" fmla="*/ 39 w 41"/>
                <a:gd name="T29" fmla="*/ 31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39 w 41"/>
                <a:gd name="T39" fmla="*/ 30 h 78"/>
                <a:gd name="T40" fmla="*/ 39 w 41"/>
                <a:gd name="T41" fmla="*/ 30 h 78"/>
                <a:gd name="T42" fmla="*/ 39 w 41"/>
                <a:gd name="T43" fmla="*/ 30 h 78"/>
                <a:gd name="T44" fmla="*/ 39 w 41"/>
                <a:gd name="T45" fmla="*/ 30 h 78"/>
                <a:gd name="T46" fmla="*/ 39 w 41"/>
                <a:gd name="T47" fmla="*/ 30 h 78"/>
                <a:gd name="T48" fmla="*/ 39 w 41"/>
                <a:gd name="T49" fmla="*/ 30 h 78"/>
                <a:gd name="T50" fmla="*/ 41 w 41"/>
                <a:gd name="T51" fmla="*/ 12 h 78"/>
                <a:gd name="T52" fmla="*/ 41 w 41"/>
                <a:gd name="T53" fmla="*/ 12 h 78"/>
                <a:gd name="T54" fmla="*/ 41 w 41"/>
                <a:gd name="T55" fmla="*/ 12 h 78"/>
                <a:gd name="T56" fmla="*/ 41 w 41"/>
                <a:gd name="T57" fmla="*/ 2 h 78"/>
                <a:gd name="T58" fmla="*/ 41 w 41"/>
                <a:gd name="T59" fmla="*/ 12 h 78"/>
                <a:gd name="T60" fmla="*/ 41 w 41"/>
                <a:gd name="T61" fmla="*/ 3 h 78"/>
                <a:gd name="T62" fmla="*/ 41 w 41"/>
                <a:gd name="T63" fmla="*/ 3 h 78"/>
                <a:gd name="T64" fmla="*/ 41 w 41"/>
                <a:gd name="T65" fmla="*/ 3 h 78"/>
                <a:gd name="T66" fmla="*/ 41 w 41"/>
                <a:gd name="T67" fmla="*/ 2 h 78"/>
                <a:gd name="T68" fmla="*/ 41 w 41"/>
                <a:gd name="T69" fmla="*/ 0 h 78"/>
                <a:gd name="T70" fmla="*/ 41 w 41"/>
                <a:gd name="T71" fmla="*/ 1 h 78"/>
                <a:gd name="T72" fmla="*/ 41 w 41"/>
                <a:gd name="T73" fmla="*/ 0 h 78"/>
                <a:gd name="T74" fmla="*/ 41 w 41"/>
                <a:gd name="T75" fmla="*/ 0 h 78"/>
                <a:gd name="T76" fmla="*/ 41 w 41"/>
                <a:gd name="T77" fmla="*/ 0 h 78"/>
                <a:gd name="T78" fmla="*/ 41 w 41"/>
                <a:gd name="T79" fmla="*/ 0 h 78"/>
                <a:gd name="T80" fmla="*/ 41 w 41"/>
                <a:gd name="T81" fmla="*/ 0 h 78"/>
                <a:gd name="T82" fmla="*/ 41 w 41"/>
                <a:gd name="T83" fmla="*/ 0 h 78"/>
                <a:gd name="T84" fmla="*/ 41 w 41"/>
                <a:gd name="T85" fmla="*/ 0 h 78"/>
                <a:gd name="T86" fmla="*/ 41 w 41"/>
                <a:gd name="T87" fmla="*/ 0 h 78"/>
                <a:gd name="T88" fmla="*/ 41 w 41"/>
                <a:gd name="T89" fmla="*/ 0 h 78"/>
                <a:gd name="T90" fmla="*/ 41 w 41"/>
                <a:gd name="T9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" h="78"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30" y="77"/>
                  </a:move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moveTo>
                    <a:pt x="0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0" y="56"/>
                    <a:pt x="0" y="56"/>
                    <a:pt x="0" y="56"/>
                  </a:cubicBezTo>
                  <a:moveTo>
                    <a:pt x="39" y="31"/>
                  </a:moveTo>
                  <a:cubicBezTo>
                    <a:pt x="37" y="43"/>
                    <a:pt x="35" y="59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moveTo>
                    <a:pt x="39" y="30"/>
                  </a:moveTo>
                  <a:cubicBezTo>
                    <a:pt x="39" y="30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39" y="30"/>
                  </a:move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moveTo>
                    <a:pt x="41" y="12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moveTo>
                    <a:pt x="41" y="2"/>
                  </a:moveTo>
                  <a:cubicBezTo>
                    <a:pt x="41" y="4"/>
                    <a:pt x="41" y="7"/>
                    <a:pt x="41" y="12"/>
                  </a:cubicBezTo>
                  <a:cubicBezTo>
                    <a:pt x="41" y="8"/>
                    <a:pt x="41" y="5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3"/>
                    <a:pt x="41" y="2"/>
                    <a:pt x="41" y="2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998464" y="1651149"/>
              <a:ext cx="265201" cy="503061"/>
            </a:xfrm>
            <a:custGeom>
              <a:avLst/>
              <a:gdLst>
                <a:gd name="T0" fmla="*/ 41 w 41"/>
                <a:gd name="T1" fmla="*/ 0 h 78"/>
                <a:gd name="T2" fmla="*/ 41 w 41"/>
                <a:gd name="T3" fmla="*/ 0 h 78"/>
                <a:gd name="T4" fmla="*/ 41 w 41"/>
                <a:gd name="T5" fmla="*/ 0 h 78"/>
                <a:gd name="T6" fmla="*/ 0 w 41"/>
                <a:gd name="T7" fmla="*/ 56 h 78"/>
                <a:gd name="T8" fmla="*/ 30 w 41"/>
                <a:gd name="T9" fmla="*/ 78 h 78"/>
                <a:gd name="T10" fmla="*/ 30 w 41"/>
                <a:gd name="T11" fmla="*/ 77 h 78"/>
                <a:gd name="T12" fmla="*/ 30 w 41"/>
                <a:gd name="T13" fmla="*/ 77 h 78"/>
                <a:gd name="T14" fmla="*/ 30 w 41"/>
                <a:gd name="T15" fmla="*/ 77 h 78"/>
                <a:gd name="T16" fmla="*/ 30 w 41"/>
                <a:gd name="T17" fmla="*/ 77 h 78"/>
                <a:gd name="T18" fmla="*/ 30 w 41"/>
                <a:gd name="T19" fmla="*/ 77 h 78"/>
                <a:gd name="T20" fmla="*/ 39 w 41"/>
                <a:gd name="T21" fmla="*/ 31 h 78"/>
                <a:gd name="T22" fmla="*/ 39 w 41"/>
                <a:gd name="T23" fmla="*/ 31 h 78"/>
                <a:gd name="T24" fmla="*/ 39 w 41"/>
                <a:gd name="T25" fmla="*/ 30 h 78"/>
                <a:gd name="T26" fmla="*/ 39 w 41"/>
                <a:gd name="T27" fmla="*/ 30 h 78"/>
                <a:gd name="T28" fmla="*/ 39 w 41"/>
                <a:gd name="T29" fmla="*/ 30 h 78"/>
                <a:gd name="T30" fmla="*/ 39 w 41"/>
                <a:gd name="T31" fmla="*/ 30 h 78"/>
                <a:gd name="T32" fmla="*/ 39 w 41"/>
                <a:gd name="T33" fmla="*/ 30 h 78"/>
                <a:gd name="T34" fmla="*/ 39 w 41"/>
                <a:gd name="T35" fmla="*/ 30 h 78"/>
                <a:gd name="T36" fmla="*/ 39 w 41"/>
                <a:gd name="T37" fmla="*/ 30 h 78"/>
                <a:gd name="T38" fmla="*/ 41 w 41"/>
                <a:gd name="T39" fmla="*/ 12 h 78"/>
                <a:gd name="T40" fmla="*/ 41 w 41"/>
                <a:gd name="T41" fmla="*/ 12 h 78"/>
                <a:gd name="T42" fmla="*/ 41 w 41"/>
                <a:gd name="T43" fmla="*/ 12 h 78"/>
                <a:gd name="T44" fmla="*/ 41 w 41"/>
                <a:gd name="T45" fmla="*/ 2 h 78"/>
                <a:gd name="T46" fmla="*/ 41 w 41"/>
                <a:gd name="T47" fmla="*/ 1 h 78"/>
                <a:gd name="T48" fmla="*/ 41 w 41"/>
                <a:gd name="T49" fmla="*/ 1 h 78"/>
                <a:gd name="T50" fmla="*/ 41 w 41"/>
                <a:gd name="T51" fmla="*/ 1 h 78"/>
                <a:gd name="T52" fmla="*/ 41 w 41"/>
                <a:gd name="T53" fmla="*/ 1 h 78"/>
                <a:gd name="T54" fmla="*/ 41 w 41"/>
                <a:gd name="T55" fmla="*/ 0 h 78"/>
                <a:gd name="T56" fmla="*/ 41 w 41"/>
                <a:gd name="T57" fmla="*/ 0 h 78"/>
                <a:gd name="T58" fmla="*/ 41 w 41"/>
                <a:gd name="T59" fmla="*/ 0 h 78"/>
                <a:gd name="T60" fmla="*/ 41 w 41"/>
                <a:gd name="T61" fmla="*/ 0 h 78"/>
                <a:gd name="T62" fmla="*/ 41 w 41"/>
                <a:gd name="T63" fmla="*/ 0 h 78"/>
                <a:gd name="T64" fmla="*/ 41 w 41"/>
                <a:gd name="T65" fmla="*/ 0 h 78"/>
                <a:gd name="T66" fmla="*/ 41 w 41"/>
                <a:gd name="T6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78">
                  <a:moveTo>
                    <a:pt x="41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0" y="78"/>
                    <a:pt x="30" y="78"/>
                    <a:pt x="30" y="78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5" y="59"/>
                    <a:pt x="37" y="43"/>
                    <a:pt x="39" y="31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23"/>
                    <a:pt x="40" y="17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7"/>
                    <a:pt x="41" y="4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 rot="607256">
              <a:off x="9596742" y="2342638"/>
              <a:ext cx="235126" cy="71085"/>
            </a:xfrm>
            <a:custGeom>
              <a:avLst/>
              <a:gdLst>
                <a:gd name="T0" fmla="*/ 15 w 36"/>
                <a:gd name="T1" fmla="*/ 11 h 11"/>
                <a:gd name="T2" fmla="*/ 15 w 36"/>
                <a:gd name="T3" fmla="*/ 11 h 11"/>
                <a:gd name="T4" fmla="*/ 15 w 36"/>
                <a:gd name="T5" fmla="*/ 11 h 11"/>
                <a:gd name="T6" fmla="*/ 15 w 36"/>
                <a:gd name="T7" fmla="*/ 11 h 11"/>
                <a:gd name="T8" fmla="*/ 0 w 36"/>
                <a:gd name="T9" fmla="*/ 6 h 11"/>
                <a:gd name="T10" fmla="*/ 0 w 36"/>
                <a:gd name="T11" fmla="*/ 6 h 11"/>
                <a:gd name="T12" fmla="*/ 0 w 36"/>
                <a:gd name="T13" fmla="*/ 6 h 11"/>
                <a:gd name="T14" fmla="*/ 36 w 36"/>
                <a:gd name="T15" fmla="*/ 0 h 11"/>
                <a:gd name="T16" fmla="*/ 15 w 36"/>
                <a:gd name="T17" fmla="*/ 11 h 11"/>
                <a:gd name="T18" fmla="*/ 36 w 36"/>
                <a:gd name="T19" fmla="*/ 0 h 11"/>
                <a:gd name="T20" fmla="*/ 36 w 36"/>
                <a:gd name="T21" fmla="*/ 0 h 11"/>
                <a:gd name="T22" fmla="*/ 36 w 36"/>
                <a:gd name="T23" fmla="*/ 0 h 11"/>
                <a:gd name="T24" fmla="*/ 36 w 36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" h="11"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36" y="0"/>
                  </a:moveTo>
                  <a:cubicBezTo>
                    <a:pt x="31" y="7"/>
                    <a:pt x="23" y="11"/>
                    <a:pt x="15" y="11"/>
                  </a:cubicBezTo>
                  <a:cubicBezTo>
                    <a:pt x="23" y="11"/>
                    <a:pt x="31" y="7"/>
                    <a:pt x="36" y="0"/>
                  </a:cubicBezTo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solidFill>
              <a:srgbClr val="F1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 rot="607256">
              <a:off x="9617648" y="2106558"/>
              <a:ext cx="265201" cy="311679"/>
            </a:xfrm>
            <a:custGeom>
              <a:avLst/>
              <a:gdLst>
                <a:gd name="T0" fmla="*/ 30 w 41"/>
                <a:gd name="T1" fmla="*/ 0 h 48"/>
                <a:gd name="T2" fmla="*/ 26 w 41"/>
                <a:gd name="T3" fmla="*/ 6 h 48"/>
                <a:gd name="T4" fmla="*/ 34 w 41"/>
                <a:gd name="T5" fmla="*/ 21 h 48"/>
                <a:gd name="T6" fmla="*/ 31 w 41"/>
                <a:gd name="T7" fmla="*/ 33 h 48"/>
                <a:gd name="T8" fmla="*/ 15 w 41"/>
                <a:gd name="T9" fmla="*/ 41 h 48"/>
                <a:gd name="T10" fmla="*/ 4 w 41"/>
                <a:gd name="T11" fmla="*/ 37 h 48"/>
                <a:gd name="T12" fmla="*/ 4 w 41"/>
                <a:gd name="T13" fmla="*/ 37 h 48"/>
                <a:gd name="T14" fmla="*/ 0 w 41"/>
                <a:gd name="T15" fmla="*/ 43 h 48"/>
                <a:gd name="T16" fmla="*/ 0 w 41"/>
                <a:gd name="T17" fmla="*/ 43 h 48"/>
                <a:gd name="T18" fmla="*/ 0 w 41"/>
                <a:gd name="T19" fmla="*/ 43 h 48"/>
                <a:gd name="T20" fmla="*/ 0 w 41"/>
                <a:gd name="T21" fmla="*/ 43 h 48"/>
                <a:gd name="T22" fmla="*/ 0 w 41"/>
                <a:gd name="T23" fmla="*/ 43 h 48"/>
                <a:gd name="T24" fmla="*/ 15 w 41"/>
                <a:gd name="T25" fmla="*/ 48 h 48"/>
                <a:gd name="T26" fmla="*/ 15 w 41"/>
                <a:gd name="T27" fmla="*/ 48 h 48"/>
                <a:gd name="T28" fmla="*/ 15 w 41"/>
                <a:gd name="T29" fmla="*/ 48 h 48"/>
                <a:gd name="T30" fmla="*/ 15 w 41"/>
                <a:gd name="T31" fmla="*/ 48 h 48"/>
                <a:gd name="T32" fmla="*/ 15 w 41"/>
                <a:gd name="T33" fmla="*/ 48 h 48"/>
                <a:gd name="T34" fmla="*/ 15 w 41"/>
                <a:gd name="T35" fmla="*/ 48 h 48"/>
                <a:gd name="T36" fmla="*/ 36 w 41"/>
                <a:gd name="T37" fmla="*/ 37 h 48"/>
                <a:gd name="T38" fmla="*/ 36 w 41"/>
                <a:gd name="T39" fmla="*/ 37 h 48"/>
                <a:gd name="T40" fmla="*/ 36 w 41"/>
                <a:gd name="T41" fmla="*/ 37 h 48"/>
                <a:gd name="T42" fmla="*/ 36 w 41"/>
                <a:gd name="T43" fmla="*/ 37 h 48"/>
                <a:gd name="T44" fmla="*/ 36 w 41"/>
                <a:gd name="T45" fmla="*/ 37 h 48"/>
                <a:gd name="T46" fmla="*/ 36 w 41"/>
                <a:gd name="T47" fmla="*/ 37 h 48"/>
                <a:gd name="T48" fmla="*/ 36 w 41"/>
                <a:gd name="T49" fmla="*/ 37 h 48"/>
                <a:gd name="T50" fmla="*/ 41 w 41"/>
                <a:gd name="T51" fmla="*/ 21 h 48"/>
                <a:gd name="T52" fmla="*/ 30 w 41"/>
                <a:gd name="T53" fmla="*/ 0 h 48"/>
                <a:gd name="T54" fmla="*/ 30 w 41"/>
                <a:gd name="T5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" h="48">
                  <a:moveTo>
                    <a:pt x="30" y="0"/>
                  </a:moveTo>
                  <a:cubicBezTo>
                    <a:pt x="26" y="6"/>
                    <a:pt x="26" y="6"/>
                    <a:pt x="26" y="6"/>
                  </a:cubicBezTo>
                  <a:cubicBezTo>
                    <a:pt x="32" y="10"/>
                    <a:pt x="34" y="16"/>
                    <a:pt x="34" y="21"/>
                  </a:cubicBezTo>
                  <a:cubicBezTo>
                    <a:pt x="34" y="25"/>
                    <a:pt x="33" y="29"/>
                    <a:pt x="31" y="33"/>
                  </a:cubicBezTo>
                  <a:cubicBezTo>
                    <a:pt x="27" y="38"/>
                    <a:pt x="21" y="41"/>
                    <a:pt x="15" y="41"/>
                  </a:cubicBezTo>
                  <a:cubicBezTo>
                    <a:pt x="11" y="41"/>
                    <a:pt x="7" y="40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4" y="46"/>
                    <a:pt x="10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23" y="48"/>
                    <a:pt x="31" y="44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0" y="32"/>
                    <a:pt x="41" y="27"/>
                    <a:pt x="41" y="21"/>
                  </a:cubicBezTo>
                  <a:cubicBezTo>
                    <a:pt x="41" y="13"/>
                    <a:pt x="37" y="5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7" name="出自【趣你的PPT】(微信:qunideppt)：最优质的PPT资源库"/>
          <p:cNvSpPr/>
          <p:nvPr/>
        </p:nvSpPr>
        <p:spPr>
          <a:xfrm rot="2051682">
            <a:off x="3848834" y="1095636"/>
            <a:ext cx="1356752" cy="6724873"/>
          </a:xfrm>
          <a:custGeom>
            <a:avLst/>
            <a:gdLst>
              <a:gd name="connsiteX0" fmla="*/ 1288631 w 1356752"/>
              <a:gd name="connsiteY0" fmla="*/ 0 h 6724873"/>
              <a:gd name="connsiteX1" fmla="*/ 1356752 w 1356752"/>
              <a:gd name="connsiteY1" fmla="*/ 2021 h 6724873"/>
              <a:gd name="connsiteX2" fmla="*/ 466516 w 1356752"/>
              <a:gd name="connsiteY2" fmla="*/ 6407893 h 6724873"/>
              <a:gd name="connsiteX3" fmla="*/ 0 w 1356752"/>
              <a:gd name="connsiteY3" fmla="*/ 6724873 h 672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6752" h="6724873">
                <a:moveTo>
                  <a:pt x="1288631" y="0"/>
                </a:moveTo>
                <a:lnTo>
                  <a:pt x="1356752" y="2021"/>
                </a:lnTo>
                <a:lnTo>
                  <a:pt x="466516" y="6407893"/>
                </a:lnTo>
                <a:lnTo>
                  <a:pt x="0" y="67248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4527210" y="5429817"/>
            <a:ext cx="4571702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2638976" y="4361137"/>
            <a:ext cx="1089233" cy="458922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2784948" y="4379867"/>
            <a:ext cx="95050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2015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>
          <a:xfrm>
            <a:off x="5307808" y="4361137"/>
            <a:ext cx="4571702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>
            <a:off x="3888560" y="3209986"/>
            <a:ext cx="1089233" cy="458922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4107886" y="3259273"/>
            <a:ext cx="83180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2016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>
            <a:off x="6339624" y="3194932"/>
            <a:ext cx="4571702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1609226" y="5429817"/>
            <a:ext cx="1089233" cy="458922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1755198" y="5448547"/>
            <a:ext cx="950500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2014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59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2752942" y="2186535"/>
            <a:ext cx="2801258" cy="2801258"/>
          </a:xfrm>
          <a:prstGeom prst="diamond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748496" y="1397700"/>
            <a:ext cx="1356215" cy="13562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H="1">
            <a:off x="2559777" y="1802286"/>
            <a:ext cx="1581548" cy="158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3356157" y="3121499"/>
            <a:ext cx="2655129" cy="26551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4290302" y="3972324"/>
            <a:ext cx="5947559" cy="659497"/>
          </a:xfrm>
          <a:prstGeom prst="parallelogram">
            <a:avLst>
              <a:gd name="adj" fmla="val 96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293430" y="2753915"/>
            <a:ext cx="361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6000" b="1" dirty="0">
              <a:gradFill flip="none" rotWithShape="1">
                <a:gsLst>
                  <a:gs pos="0">
                    <a:srgbClr val="0070C0"/>
                  </a:gs>
                  <a:gs pos="40544">
                    <a:srgbClr val="03E9FF"/>
                  </a:gs>
                  <a:gs pos="22000">
                    <a:srgbClr val="07AADA">
                      <a:shade val="67500"/>
                      <a:satMod val="115000"/>
                    </a:srgbClr>
                  </a:gs>
                  <a:gs pos="88000">
                    <a:srgbClr val="02D2F6"/>
                  </a:gs>
                  <a:gs pos="97297">
                    <a:srgbClr val="03E9FF"/>
                  </a:gs>
                  <a:gs pos="63000">
                    <a:srgbClr val="07AADA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357073" y="3019823"/>
            <a:ext cx="134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13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3692719" y="2014763"/>
            <a:ext cx="2250558" cy="1945759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bg-BG" kern="0">
              <a:solidFill>
                <a:srgbClr val="03E9FF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644290" y="2012955"/>
            <a:ext cx="2250558" cy="1945759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bg-BG" kern="0">
              <a:solidFill>
                <a:srgbClr val="03E9FF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644290" y="5372107"/>
            <a:ext cx="2250558" cy="64726"/>
          </a:xfrm>
          <a:prstGeom prst="rect">
            <a:avLst/>
          </a:prstGeom>
          <a:solidFill>
            <a:srgbClr val="03E9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 smtClean="0">
              <a:solidFill>
                <a:srgbClr val="03E9FF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168504" y="2014763"/>
            <a:ext cx="2250558" cy="1945759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bg-BG" kern="0">
              <a:solidFill>
                <a:srgbClr val="03E9FF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168504" y="5373915"/>
            <a:ext cx="2250558" cy="64726"/>
          </a:xfrm>
          <a:prstGeom prst="rect">
            <a:avLst/>
          </a:prstGeom>
          <a:solidFill>
            <a:srgbClr val="03E9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 smtClean="0">
              <a:solidFill>
                <a:srgbClr val="03E9FF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233873" y="2007102"/>
            <a:ext cx="2250558" cy="1945759"/>
          </a:xfrm>
          <a:prstGeom prst="rect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smtClean="0">
              <a:solidFill>
                <a:srgbClr val="03E9FF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216934" y="5373915"/>
            <a:ext cx="2250558" cy="64726"/>
          </a:xfrm>
          <a:prstGeom prst="rect">
            <a:avLst/>
          </a:prstGeom>
          <a:solidFill>
            <a:srgbClr val="03E9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 smtClean="0">
              <a:solidFill>
                <a:srgbClr val="03E9FF"/>
              </a:solidFill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692719" y="5373915"/>
            <a:ext cx="2250558" cy="64726"/>
          </a:xfrm>
          <a:prstGeom prst="rect">
            <a:avLst/>
          </a:prstGeom>
          <a:solidFill>
            <a:srgbClr val="03E9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bg-BG" kern="0" dirty="0" smtClean="0">
              <a:solidFill>
                <a:srgbClr val="03E9FF"/>
              </a:solidFill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962436" y="2768492"/>
            <a:ext cx="666521" cy="473856"/>
            <a:chOff x="8966200" y="5580063"/>
            <a:chExt cx="203200" cy="144463"/>
          </a:xfrm>
          <a:solidFill>
            <a:schemeClr val="bg1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6200" y="5580063"/>
              <a:ext cx="163512" cy="144463"/>
            </a:xfrm>
            <a:custGeom>
              <a:avLst/>
              <a:gdLst>
                <a:gd name="T0" fmla="*/ 203 w 232"/>
                <a:gd name="T1" fmla="*/ 152 h 203"/>
                <a:gd name="T2" fmla="*/ 137 w 232"/>
                <a:gd name="T3" fmla="*/ 124 h 203"/>
                <a:gd name="T4" fmla="*/ 157 w 232"/>
                <a:gd name="T5" fmla="*/ 87 h 203"/>
                <a:gd name="T6" fmla="*/ 160 w 232"/>
                <a:gd name="T7" fmla="*/ 59 h 203"/>
                <a:gd name="T8" fmla="*/ 159 w 232"/>
                <a:gd name="T9" fmla="*/ 31 h 203"/>
                <a:gd name="T10" fmla="*/ 115 w 232"/>
                <a:gd name="T11" fmla="*/ 0 h 203"/>
                <a:gd name="T12" fmla="*/ 71 w 232"/>
                <a:gd name="T13" fmla="*/ 31 h 203"/>
                <a:gd name="T14" fmla="*/ 71 w 232"/>
                <a:gd name="T15" fmla="*/ 59 h 203"/>
                <a:gd name="T16" fmla="*/ 74 w 232"/>
                <a:gd name="T17" fmla="*/ 87 h 203"/>
                <a:gd name="T18" fmla="*/ 94 w 232"/>
                <a:gd name="T19" fmla="*/ 124 h 203"/>
                <a:gd name="T20" fmla="*/ 29 w 232"/>
                <a:gd name="T21" fmla="*/ 152 h 203"/>
                <a:gd name="T22" fmla="*/ 0 w 232"/>
                <a:gd name="T23" fmla="*/ 179 h 203"/>
                <a:gd name="T24" fmla="*/ 0 w 232"/>
                <a:gd name="T25" fmla="*/ 203 h 203"/>
                <a:gd name="T26" fmla="*/ 232 w 232"/>
                <a:gd name="T27" fmla="*/ 203 h 203"/>
                <a:gd name="T28" fmla="*/ 232 w 232"/>
                <a:gd name="T29" fmla="*/ 179 h 203"/>
                <a:gd name="T30" fmla="*/ 203 w 232"/>
                <a:gd name="T31" fmla="*/ 15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203">
                  <a:moveTo>
                    <a:pt x="203" y="152"/>
                  </a:moveTo>
                  <a:cubicBezTo>
                    <a:pt x="189" y="146"/>
                    <a:pt x="168" y="130"/>
                    <a:pt x="137" y="124"/>
                  </a:cubicBezTo>
                  <a:cubicBezTo>
                    <a:pt x="145" y="116"/>
                    <a:pt x="151" y="103"/>
                    <a:pt x="157" y="87"/>
                  </a:cubicBezTo>
                  <a:cubicBezTo>
                    <a:pt x="161" y="78"/>
                    <a:pt x="160" y="70"/>
                    <a:pt x="160" y="59"/>
                  </a:cubicBezTo>
                  <a:cubicBezTo>
                    <a:pt x="160" y="51"/>
                    <a:pt x="162" y="38"/>
                    <a:pt x="159" y="31"/>
                  </a:cubicBezTo>
                  <a:cubicBezTo>
                    <a:pt x="153" y="7"/>
                    <a:pt x="136" y="0"/>
                    <a:pt x="115" y="0"/>
                  </a:cubicBezTo>
                  <a:cubicBezTo>
                    <a:pt x="95" y="0"/>
                    <a:pt x="78" y="7"/>
                    <a:pt x="71" y="31"/>
                  </a:cubicBezTo>
                  <a:cubicBezTo>
                    <a:pt x="69" y="38"/>
                    <a:pt x="71" y="51"/>
                    <a:pt x="71" y="59"/>
                  </a:cubicBezTo>
                  <a:cubicBezTo>
                    <a:pt x="71" y="70"/>
                    <a:pt x="70" y="78"/>
                    <a:pt x="74" y="87"/>
                  </a:cubicBezTo>
                  <a:cubicBezTo>
                    <a:pt x="80" y="103"/>
                    <a:pt x="86" y="116"/>
                    <a:pt x="94" y="124"/>
                  </a:cubicBezTo>
                  <a:cubicBezTo>
                    <a:pt x="63" y="130"/>
                    <a:pt x="42" y="146"/>
                    <a:pt x="29" y="152"/>
                  </a:cubicBezTo>
                  <a:cubicBezTo>
                    <a:pt x="0" y="165"/>
                    <a:pt x="0" y="179"/>
                    <a:pt x="0" y="179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232" y="203"/>
                    <a:pt x="232" y="203"/>
                    <a:pt x="232" y="203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179"/>
                    <a:pt x="232" y="165"/>
                    <a:pt x="203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586413"/>
              <a:ext cx="66675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16575"/>
              <a:ext cx="39687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02725" y="5648325"/>
              <a:ext cx="55562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444517" y="2711811"/>
            <a:ext cx="692555" cy="578000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13150" y="2734426"/>
            <a:ext cx="561267" cy="491109"/>
          </a:xfrm>
          <a:custGeom>
            <a:avLst/>
            <a:gdLst>
              <a:gd name="T0" fmla="*/ 252 w 288"/>
              <a:gd name="T1" fmla="*/ 0 h 252"/>
              <a:gd name="T2" fmla="*/ 35 w 288"/>
              <a:gd name="T3" fmla="*/ 0 h 252"/>
              <a:gd name="T4" fmla="*/ 0 w 288"/>
              <a:gd name="T5" fmla="*/ 72 h 252"/>
              <a:gd name="T6" fmla="*/ 0 w 288"/>
              <a:gd name="T7" fmla="*/ 252 h 252"/>
              <a:gd name="T8" fmla="*/ 288 w 288"/>
              <a:gd name="T9" fmla="*/ 252 h 252"/>
              <a:gd name="T10" fmla="*/ 288 w 288"/>
              <a:gd name="T11" fmla="*/ 71 h 252"/>
              <a:gd name="T12" fmla="*/ 252 w 288"/>
              <a:gd name="T13" fmla="*/ 0 h 252"/>
              <a:gd name="T14" fmla="*/ 196 w 288"/>
              <a:gd name="T15" fmla="*/ 161 h 252"/>
              <a:gd name="T16" fmla="*/ 150 w 288"/>
              <a:gd name="T17" fmla="*/ 217 h 252"/>
              <a:gd name="T18" fmla="*/ 138 w 288"/>
              <a:gd name="T19" fmla="*/ 217 h 252"/>
              <a:gd name="T20" fmla="*/ 91 w 288"/>
              <a:gd name="T21" fmla="*/ 161 h 252"/>
              <a:gd name="T22" fmla="*/ 95 w 288"/>
              <a:gd name="T23" fmla="*/ 154 h 252"/>
              <a:gd name="T24" fmla="*/ 119 w 288"/>
              <a:gd name="T25" fmla="*/ 154 h 252"/>
              <a:gd name="T26" fmla="*/ 129 w 288"/>
              <a:gd name="T27" fmla="*/ 154 h 252"/>
              <a:gd name="T28" fmla="*/ 129 w 288"/>
              <a:gd name="T29" fmla="*/ 102 h 252"/>
              <a:gd name="T30" fmla="*/ 138 w 288"/>
              <a:gd name="T31" fmla="*/ 93 h 252"/>
              <a:gd name="T32" fmla="*/ 149 w 288"/>
              <a:gd name="T33" fmla="*/ 93 h 252"/>
              <a:gd name="T34" fmla="*/ 159 w 288"/>
              <a:gd name="T35" fmla="*/ 102 h 252"/>
              <a:gd name="T36" fmla="*/ 159 w 288"/>
              <a:gd name="T37" fmla="*/ 154 h 252"/>
              <a:gd name="T38" fmla="*/ 169 w 288"/>
              <a:gd name="T39" fmla="*/ 154 h 252"/>
              <a:gd name="T40" fmla="*/ 193 w 288"/>
              <a:gd name="T41" fmla="*/ 154 h 252"/>
              <a:gd name="T42" fmla="*/ 196 w 288"/>
              <a:gd name="T43" fmla="*/ 161 h 252"/>
              <a:gd name="T44" fmla="*/ 38 w 288"/>
              <a:gd name="T45" fmla="*/ 61 h 252"/>
              <a:gd name="T46" fmla="*/ 58 w 288"/>
              <a:gd name="T47" fmla="*/ 21 h 252"/>
              <a:gd name="T48" fmla="*/ 230 w 288"/>
              <a:gd name="T49" fmla="*/ 21 h 252"/>
              <a:gd name="T50" fmla="*/ 251 w 288"/>
              <a:gd name="T51" fmla="*/ 61 h 252"/>
              <a:gd name="T52" fmla="*/ 38 w 288"/>
              <a:gd name="T53" fmla="*/ 6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252">
                <a:moveTo>
                  <a:pt x="252" y="0"/>
                </a:moveTo>
                <a:cubicBezTo>
                  <a:pt x="35" y="0"/>
                  <a:pt x="35" y="0"/>
                  <a:pt x="35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252"/>
                  <a:pt x="0" y="252"/>
                  <a:pt x="0" y="252"/>
                </a:cubicBezTo>
                <a:cubicBezTo>
                  <a:pt x="288" y="252"/>
                  <a:pt x="288" y="252"/>
                  <a:pt x="288" y="252"/>
                </a:cubicBezTo>
                <a:cubicBezTo>
                  <a:pt x="288" y="71"/>
                  <a:pt x="288" y="71"/>
                  <a:pt x="288" y="71"/>
                </a:cubicBezTo>
                <a:lnTo>
                  <a:pt x="252" y="0"/>
                </a:lnTo>
                <a:close/>
                <a:moveTo>
                  <a:pt x="196" y="161"/>
                </a:moveTo>
                <a:cubicBezTo>
                  <a:pt x="150" y="217"/>
                  <a:pt x="150" y="217"/>
                  <a:pt x="150" y="217"/>
                </a:cubicBezTo>
                <a:cubicBezTo>
                  <a:pt x="147" y="221"/>
                  <a:pt x="141" y="221"/>
                  <a:pt x="138" y="217"/>
                </a:cubicBezTo>
                <a:cubicBezTo>
                  <a:pt x="91" y="161"/>
                  <a:pt x="91" y="161"/>
                  <a:pt x="91" y="161"/>
                </a:cubicBezTo>
                <a:cubicBezTo>
                  <a:pt x="88" y="157"/>
                  <a:pt x="90" y="154"/>
                  <a:pt x="95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2" y="154"/>
                  <a:pt x="125" y="154"/>
                  <a:pt x="129" y="154"/>
                </a:cubicBezTo>
                <a:cubicBezTo>
                  <a:pt x="129" y="102"/>
                  <a:pt x="129" y="102"/>
                  <a:pt x="129" y="102"/>
                </a:cubicBezTo>
                <a:cubicBezTo>
                  <a:pt x="129" y="97"/>
                  <a:pt x="133" y="93"/>
                  <a:pt x="138" y="93"/>
                </a:cubicBezTo>
                <a:cubicBezTo>
                  <a:pt x="149" y="93"/>
                  <a:pt x="149" y="93"/>
                  <a:pt x="149" y="93"/>
                </a:cubicBezTo>
                <a:cubicBezTo>
                  <a:pt x="155" y="93"/>
                  <a:pt x="159" y="97"/>
                  <a:pt x="159" y="102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62" y="154"/>
                  <a:pt x="166" y="154"/>
                  <a:pt x="169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8" y="154"/>
                  <a:pt x="200" y="157"/>
                  <a:pt x="196" y="161"/>
                </a:cubicBezTo>
                <a:close/>
                <a:moveTo>
                  <a:pt x="38" y="61"/>
                </a:moveTo>
                <a:cubicBezTo>
                  <a:pt x="58" y="21"/>
                  <a:pt x="58" y="21"/>
                  <a:pt x="58" y="21"/>
                </a:cubicBezTo>
                <a:cubicBezTo>
                  <a:pt x="230" y="21"/>
                  <a:pt x="230" y="21"/>
                  <a:pt x="230" y="21"/>
                </a:cubicBezTo>
                <a:cubicBezTo>
                  <a:pt x="251" y="61"/>
                  <a:pt x="251" y="61"/>
                  <a:pt x="251" y="61"/>
                </a:cubicBezTo>
                <a:lnTo>
                  <a:pt x="38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3E9FF"/>
              </a:solidFill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9463780" y="2672159"/>
            <a:ext cx="666521" cy="666521"/>
            <a:chOff x="5707063" y="5959475"/>
            <a:chExt cx="203200" cy="203200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07063" y="6010275"/>
              <a:ext cx="152400" cy="152400"/>
            </a:xfrm>
            <a:custGeom>
              <a:avLst/>
              <a:gdLst>
                <a:gd name="T0" fmla="*/ 215 w 216"/>
                <a:gd name="T1" fmla="*/ 83 h 216"/>
                <a:gd name="T2" fmla="*/ 190 w 216"/>
                <a:gd name="T3" fmla="*/ 83 h 216"/>
                <a:gd name="T4" fmla="*/ 183 w 216"/>
                <a:gd name="T5" fmla="*/ 66 h 216"/>
                <a:gd name="T6" fmla="*/ 201 w 216"/>
                <a:gd name="T7" fmla="*/ 49 h 216"/>
                <a:gd name="T8" fmla="*/ 201 w 216"/>
                <a:gd name="T9" fmla="*/ 48 h 216"/>
                <a:gd name="T10" fmla="*/ 184 w 216"/>
                <a:gd name="T11" fmla="*/ 31 h 216"/>
                <a:gd name="T12" fmla="*/ 167 w 216"/>
                <a:gd name="T13" fmla="*/ 15 h 216"/>
                <a:gd name="T14" fmla="*/ 166 w 216"/>
                <a:gd name="T15" fmla="*/ 15 h 216"/>
                <a:gd name="T16" fmla="*/ 149 w 216"/>
                <a:gd name="T17" fmla="*/ 32 h 216"/>
                <a:gd name="T18" fmla="*/ 132 w 216"/>
                <a:gd name="T19" fmla="*/ 25 h 216"/>
                <a:gd name="T20" fmla="*/ 132 w 216"/>
                <a:gd name="T21" fmla="*/ 0 h 216"/>
                <a:gd name="T22" fmla="*/ 131 w 216"/>
                <a:gd name="T23" fmla="*/ 0 h 216"/>
                <a:gd name="T24" fmla="*/ 108 w 216"/>
                <a:gd name="T25" fmla="*/ 0 h 216"/>
                <a:gd name="T26" fmla="*/ 84 w 216"/>
                <a:gd name="T27" fmla="*/ 0 h 216"/>
                <a:gd name="T28" fmla="*/ 83 w 216"/>
                <a:gd name="T29" fmla="*/ 0 h 216"/>
                <a:gd name="T30" fmla="*/ 83 w 216"/>
                <a:gd name="T31" fmla="*/ 25 h 216"/>
                <a:gd name="T32" fmla="*/ 67 w 216"/>
                <a:gd name="T33" fmla="*/ 32 h 216"/>
                <a:gd name="T34" fmla="*/ 49 w 216"/>
                <a:gd name="T35" fmla="*/ 15 h 216"/>
                <a:gd name="T36" fmla="*/ 48 w 216"/>
                <a:gd name="T37" fmla="*/ 15 h 216"/>
                <a:gd name="T38" fmla="*/ 31 w 216"/>
                <a:gd name="T39" fmla="*/ 31 h 216"/>
                <a:gd name="T40" fmla="*/ 15 w 216"/>
                <a:gd name="T41" fmla="*/ 48 h 216"/>
                <a:gd name="T42" fmla="*/ 15 w 216"/>
                <a:gd name="T43" fmla="*/ 49 h 216"/>
                <a:gd name="T44" fmla="*/ 32 w 216"/>
                <a:gd name="T45" fmla="*/ 66 h 216"/>
                <a:gd name="T46" fmla="*/ 25 w 216"/>
                <a:gd name="T47" fmla="*/ 83 h 216"/>
                <a:gd name="T48" fmla="*/ 1 w 216"/>
                <a:gd name="T49" fmla="*/ 83 h 216"/>
                <a:gd name="T50" fmla="*/ 0 w 216"/>
                <a:gd name="T51" fmla="*/ 84 h 216"/>
                <a:gd name="T52" fmla="*/ 0 w 216"/>
                <a:gd name="T53" fmla="*/ 108 h 216"/>
                <a:gd name="T54" fmla="*/ 0 w 216"/>
                <a:gd name="T55" fmla="*/ 131 h 216"/>
                <a:gd name="T56" fmla="*/ 1 w 216"/>
                <a:gd name="T57" fmla="*/ 132 h 216"/>
                <a:gd name="T58" fmla="*/ 25 w 216"/>
                <a:gd name="T59" fmla="*/ 132 h 216"/>
                <a:gd name="T60" fmla="*/ 32 w 216"/>
                <a:gd name="T61" fmla="*/ 149 h 216"/>
                <a:gd name="T62" fmla="*/ 15 w 216"/>
                <a:gd name="T63" fmla="*/ 166 h 216"/>
                <a:gd name="T64" fmla="*/ 15 w 216"/>
                <a:gd name="T65" fmla="*/ 167 h 216"/>
                <a:gd name="T66" fmla="*/ 31 w 216"/>
                <a:gd name="T67" fmla="*/ 184 h 216"/>
                <a:gd name="T68" fmla="*/ 48 w 216"/>
                <a:gd name="T69" fmla="*/ 201 h 216"/>
                <a:gd name="T70" fmla="*/ 49 w 216"/>
                <a:gd name="T71" fmla="*/ 201 h 216"/>
                <a:gd name="T72" fmla="*/ 67 w 216"/>
                <a:gd name="T73" fmla="*/ 183 h 216"/>
                <a:gd name="T74" fmla="*/ 83 w 216"/>
                <a:gd name="T75" fmla="*/ 190 h 216"/>
                <a:gd name="T76" fmla="*/ 83 w 216"/>
                <a:gd name="T77" fmla="*/ 215 h 216"/>
                <a:gd name="T78" fmla="*/ 84 w 216"/>
                <a:gd name="T79" fmla="*/ 216 h 216"/>
                <a:gd name="T80" fmla="*/ 108 w 216"/>
                <a:gd name="T81" fmla="*/ 216 h 216"/>
                <a:gd name="T82" fmla="*/ 131 w 216"/>
                <a:gd name="T83" fmla="*/ 216 h 216"/>
                <a:gd name="T84" fmla="*/ 132 w 216"/>
                <a:gd name="T85" fmla="*/ 215 h 216"/>
                <a:gd name="T86" fmla="*/ 132 w 216"/>
                <a:gd name="T87" fmla="*/ 190 h 216"/>
                <a:gd name="T88" fmla="*/ 149 w 216"/>
                <a:gd name="T89" fmla="*/ 183 h 216"/>
                <a:gd name="T90" fmla="*/ 166 w 216"/>
                <a:gd name="T91" fmla="*/ 201 h 216"/>
                <a:gd name="T92" fmla="*/ 167 w 216"/>
                <a:gd name="T93" fmla="*/ 201 h 216"/>
                <a:gd name="T94" fmla="*/ 184 w 216"/>
                <a:gd name="T95" fmla="*/ 184 h 216"/>
                <a:gd name="T96" fmla="*/ 201 w 216"/>
                <a:gd name="T97" fmla="*/ 167 h 216"/>
                <a:gd name="T98" fmla="*/ 201 w 216"/>
                <a:gd name="T99" fmla="*/ 166 h 216"/>
                <a:gd name="T100" fmla="*/ 183 w 216"/>
                <a:gd name="T101" fmla="*/ 149 h 216"/>
                <a:gd name="T102" fmla="*/ 190 w 216"/>
                <a:gd name="T103" fmla="*/ 132 h 216"/>
                <a:gd name="T104" fmla="*/ 215 w 216"/>
                <a:gd name="T105" fmla="*/ 132 h 216"/>
                <a:gd name="T106" fmla="*/ 216 w 216"/>
                <a:gd name="T107" fmla="*/ 131 h 216"/>
                <a:gd name="T108" fmla="*/ 216 w 216"/>
                <a:gd name="T109" fmla="*/ 108 h 216"/>
                <a:gd name="T110" fmla="*/ 216 w 216"/>
                <a:gd name="T111" fmla="*/ 84 h 216"/>
                <a:gd name="T112" fmla="*/ 215 w 216"/>
                <a:gd name="T113" fmla="*/ 83 h 216"/>
                <a:gd name="T114" fmla="*/ 109 w 216"/>
                <a:gd name="T115" fmla="*/ 143 h 216"/>
                <a:gd name="T116" fmla="*/ 73 w 216"/>
                <a:gd name="T117" fmla="*/ 107 h 216"/>
                <a:gd name="T118" fmla="*/ 109 w 216"/>
                <a:gd name="T119" fmla="*/ 71 h 216"/>
                <a:gd name="T120" fmla="*/ 146 w 216"/>
                <a:gd name="T121" fmla="*/ 107 h 216"/>
                <a:gd name="T122" fmla="*/ 109 w 216"/>
                <a:gd name="T123" fmla="*/ 14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6" h="216">
                  <a:moveTo>
                    <a:pt x="215" y="83"/>
                  </a:moveTo>
                  <a:cubicBezTo>
                    <a:pt x="215" y="83"/>
                    <a:pt x="203" y="83"/>
                    <a:pt x="190" y="83"/>
                  </a:cubicBezTo>
                  <a:cubicBezTo>
                    <a:pt x="177" y="83"/>
                    <a:pt x="174" y="76"/>
                    <a:pt x="183" y="66"/>
                  </a:cubicBezTo>
                  <a:cubicBezTo>
                    <a:pt x="193" y="57"/>
                    <a:pt x="200" y="49"/>
                    <a:pt x="201" y="49"/>
                  </a:cubicBezTo>
                  <a:cubicBezTo>
                    <a:pt x="201" y="49"/>
                    <a:pt x="201" y="48"/>
                    <a:pt x="201" y="48"/>
                  </a:cubicBezTo>
                  <a:cubicBezTo>
                    <a:pt x="200" y="48"/>
                    <a:pt x="193" y="40"/>
                    <a:pt x="184" y="31"/>
                  </a:cubicBezTo>
                  <a:cubicBezTo>
                    <a:pt x="175" y="22"/>
                    <a:pt x="168" y="15"/>
                    <a:pt x="167" y="15"/>
                  </a:cubicBezTo>
                  <a:cubicBezTo>
                    <a:pt x="167" y="14"/>
                    <a:pt x="167" y="14"/>
                    <a:pt x="166" y="15"/>
                  </a:cubicBezTo>
                  <a:cubicBezTo>
                    <a:pt x="166" y="15"/>
                    <a:pt x="158" y="23"/>
                    <a:pt x="149" y="32"/>
                  </a:cubicBezTo>
                  <a:cubicBezTo>
                    <a:pt x="140" y="41"/>
                    <a:pt x="132" y="38"/>
                    <a:pt x="132" y="25"/>
                  </a:cubicBezTo>
                  <a:cubicBezTo>
                    <a:pt x="132" y="12"/>
                    <a:pt x="132" y="1"/>
                    <a:pt x="132" y="0"/>
                  </a:cubicBezTo>
                  <a:cubicBezTo>
                    <a:pt x="132" y="0"/>
                    <a:pt x="132" y="0"/>
                    <a:pt x="131" y="0"/>
                  </a:cubicBezTo>
                  <a:cubicBezTo>
                    <a:pt x="131" y="0"/>
                    <a:pt x="120" y="0"/>
                    <a:pt x="108" y="0"/>
                  </a:cubicBezTo>
                  <a:cubicBezTo>
                    <a:pt x="95" y="0"/>
                    <a:pt x="85" y="0"/>
                    <a:pt x="84" y="0"/>
                  </a:cubicBezTo>
                  <a:cubicBezTo>
                    <a:pt x="84" y="0"/>
                    <a:pt x="83" y="0"/>
                    <a:pt x="83" y="0"/>
                  </a:cubicBezTo>
                  <a:cubicBezTo>
                    <a:pt x="83" y="1"/>
                    <a:pt x="83" y="12"/>
                    <a:pt x="83" y="25"/>
                  </a:cubicBezTo>
                  <a:cubicBezTo>
                    <a:pt x="83" y="38"/>
                    <a:pt x="76" y="41"/>
                    <a:pt x="67" y="32"/>
                  </a:cubicBezTo>
                  <a:cubicBezTo>
                    <a:pt x="57" y="23"/>
                    <a:pt x="49" y="15"/>
                    <a:pt x="49" y="15"/>
                  </a:cubicBezTo>
                  <a:cubicBezTo>
                    <a:pt x="49" y="14"/>
                    <a:pt x="48" y="14"/>
                    <a:pt x="48" y="15"/>
                  </a:cubicBezTo>
                  <a:cubicBezTo>
                    <a:pt x="48" y="15"/>
                    <a:pt x="40" y="22"/>
                    <a:pt x="31" y="31"/>
                  </a:cubicBezTo>
                  <a:cubicBezTo>
                    <a:pt x="23" y="40"/>
                    <a:pt x="15" y="48"/>
                    <a:pt x="15" y="48"/>
                  </a:cubicBezTo>
                  <a:cubicBezTo>
                    <a:pt x="14" y="48"/>
                    <a:pt x="14" y="49"/>
                    <a:pt x="15" y="49"/>
                  </a:cubicBezTo>
                  <a:cubicBezTo>
                    <a:pt x="15" y="49"/>
                    <a:pt x="23" y="57"/>
                    <a:pt x="32" y="66"/>
                  </a:cubicBezTo>
                  <a:cubicBezTo>
                    <a:pt x="42" y="76"/>
                    <a:pt x="38" y="83"/>
                    <a:pt x="25" y="83"/>
                  </a:cubicBezTo>
                  <a:cubicBezTo>
                    <a:pt x="12" y="83"/>
                    <a:pt x="1" y="83"/>
                    <a:pt x="1" y="83"/>
                  </a:cubicBezTo>
                  <a:cubicBezTo>
                    <a:pt x="0" y="83"/>
                    <a:pt x="0" y="84"/>
                    <a:pt x="0" y="84"/>
                  </a:cubicBezTo>
                  <a:cubicBezTo>
                    <a:pt x="0" y="85"/>
                    <a:pt x="0" y="95"/>
                    <a:pt x="0" y="108"/>
                  </a:cubicBezTo>
                  <a:cubicBezTo>
                    <a:pt x="0" y="120"/>
                    <a:pt x="0" y="131"/>
                    <a:pt x="0" y="131"/>
                  </a:cubicBezTo>
                  <a:cubicBezTo>
                    <a:pt x="0" y="132"/>
                    <a:pt x="0" y="132"/>
                    <a:pt x="1" y="132"/>
                  </a:cubicBezTo>
                  <a:cubicBezTo>
                    <a:pt x="1" y="132"/>
                    <a:pt x="12" y="132"/>
                    <a:pt x="25" y="132"/>
                  </a:cubicBezTo>
                  <a:cubicBezTo>
                    <a:pt x="38" y="132"/>
                    <a:pt x="42" y="140"/>
                    <a:pt x="32" y="149"/>
                  </a:cubicBezTo>
                  <a:cubicBezTo>
                    <a:pt x="23" y="158"/>
                    <a:pt x="15" y="166"/>
                    <a:pt x="15" y="166"/>
                  </a:cubicBezTo>
                  <a:cubicBezTo>
                    <a:pt x="14" y="167"/>
                    <a:pt x="14" y="167"/>
                    <a:pt x="15" y="167"/>
                  </a:cubicBezTo>
                  <a:cubicBezTo>
                    <a:pt x="15" y="168"/>
                    <a:pt x="23" y="175"/>
                    <a:pt x="31" y="184"/>
                  </a:cubicBezTo>
                  <a:cubicBezTo>
                    <a:pt x="40" y="193"/>
                    <a:pt x="48" y="200"/>
                    <a:pt x="48" y="201"/>
                  </a:cubicBezTo>
                  <a:cubicBezTo>
                    <a:pt x="48" y="201"/>
                    <a:pt x="49" y="201"/>
                    <a:pt x="49" y="201"/>
                  </a:cubicBezTo>
                  <a:cubicBezTo>
                    <a:pt x="49" y="200"/>
                    <a:pt x="57" y="192"/>
                    <a:pt x="67" y="183"/>
                  </a:cubicBezTo>
                  <a:cubicBezTo>
                    <a:pt x="76" y="174"/>
                    <a:pt x="83" y="177"/>
                    <a:pt x="83" y="190"/>
                  </a:cubicBezTo>
                  <a:cubicBezTo>
                    <a:pt x="83" y="203"/>
                    <a:pt x="83" y="214"/>
                    <a:pt x="83" y="215"/>
                  </a:cubicBezTo>
                  <a:cubicBezTo>
                    <a:pt x="83" y="215"/>
                    <a:pt x="84" y="216"/>
                    <a:pt x="84" y="216"/>
                  </a:cubicBezTo>
                  <a:cubicBezTo>
                    <a:pt x="85" y="216"/>
                    <a:pt x="95" y="216"/>
                    <a:pt x="108" y="216"/>
                  </a:cubicBezTo>
                  <a:cubicBezTo>
                    <a:pt x="120" y="216"/>
                    <a:pt x="131" y="216"/>
                    <a:pt x="131" y="216"/>
                  </a:cubicBezTo>
                  <a:cubicBezTo>
                    <a:pt x="132" y="216"/>
                    <a:pt x="132" y="215"/>
                    <a:pt x="132" y="215"/>
                  </a:cubicBezTo>
                  <a:cubicBezTo>
                    <a:pt x="132" y="214"/>
                    <a:pt x="132" y="203"/>
                    <a:pt x="132" y="190"/>
                  </a:cubicBezTo>
                  <a:cubicBezTo>
                    <a:pt x="132" y="177"/>
                    <a:pt x="140" y="174"/>
                    <a:pt x="149" y="183"/>
                  </a:cubicBezTo>
                  <a:cubicBezTo>
                    <a:pt x="158" y="192"/>
                    <a:pt x="166" y="200"/>
                    <a:pt x="166" y="201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0"/>
                    <a:pt x="175" y="193"/>
                    <a:pt x="184" y="184"/>
                  </a:cubicBezTo>
                  <a:cubicBezTo>
                    <a:pt x="193" y="175"/>
                    <a:pt x="200" y="168"/>
                    <a:pt x="201" y="167"/>
                  </a:cubicBezTo>
                  <a:cubicBezTo>
                    <a:pt x="201" y="167"/>
                    <a:pt x="201" y="167"/>
                    <a:pt x="201" y="166"/>
                  </a:cubicBezTo>
                  <a:cubicBezTo>
                    <a:pt x="200" y="166"/>
                    <a:pt x="193" y="158"/>
                    <a:pt x="183" y="149"/>
                  </a:cubicBezTo>
                  <a:cubicBezTo>
                    <a:pt x="174" y="140"/>
                    <a:pt x="177" y="132"/>
                    <a:pt x="190" y="132"/>
                  </a:cubicBezTo>
                  <a:cubicBezTo>
                    <a:pt x="203" y="132"/>
                    <a:pt x="215" y="132"/>
                    <a:pt x="215" y="132"/>
                  </a:cubicBezTo>
                  <a:cubicBezTo>
                    <a:pt x="215" y="132"/>
                    <a:pt x="216" y="132"/>
                    <a:pt x="216" y="131"/>
                  </a:cubicBezTo>
                  <a:cubicBezTo>
                    <a:pt x="216" y="131"/>
                    <a:pt x="216" y="120"/>
                    <a:pt x="216" y="108"/>
                  </a:cubicBezTo>
                  <a:cubicBezTo>
                    <a:pt x="216" y="95"/>
                    <a:pt x="216" y="85"/>
                    <a:pt x="216" y="84"/>
                  </a:cubicBezTo>
                  <a:cubicBezTo>
                    <a:pt x="216" y="84"/>
                    <a:pt x="215" y="83"/>
                    <a:pt x="215" y="83"/>
                  </a:cubicBezTo>
                  <a:close/>
                  <a:moveTo>
                    <a:pt x="109" y="143"/>
                  </a:moveTo>
                  <a:cubicBezTo>
                    <a:pt x="89" y="143"/>
                    <a:pt x="73" y="127"/>
                    <a:pt x="73" y="107"/>
                  </a:cubicBezTo>
                  <a:cubicBezTo>
                    <a:pt x="73" y="87"/>
                    <a:pt x="89" y="71"/>
                    <a:pt x="109" y="71"/>
                  </a:cubicBezTo>
                  <a:cubicBezTo>
                    <a:pt x="129" y="71"/>
                    <a:pt x="146" y="87"/>
                    <a:pt x="146" y="107"/>
                  </a:cubicBezTo>
                  <a:cubicBezTo>
                    <a:pt x="146" y="127"/>
                    <a:pt x="129" y="143"/>
                    <a:pt x="109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34063" y="5959475"/>
              <a:ext cx="76200" cy="74612"/>
            </a:xfrm>
            <a:custGeom>
              <a:avLst/>
              <a:gdLst>
                <a:gd name="T0" fmla="*/ 107 w 108"/>
                <a:gd name="T1" fmla="*/ 41 h 107"/>
                <a:gd name="T2" fmla="*/ 95 w 108"/>
                <a:gd name="T3" fmla="*/ 41 h 107"/>
                <a:gd name="T4" fmla="*/ 92 w 108"/>
                <a:gd name="T5" fmla="*/ 33 h 107"/>
                <a:gd name="T6" fmla="*/ 100 w 108"/>
                <a:gd name="T7" fmla="*/ 24 h 107"/>
                <a:gd name="T8" fmla="*/ 100 w 108"/>
                <a:gd name="T9" fmla="*/ 24 h 107"/>
                <a:gd name="T10" fmla="*/ 92 w 108"/>
                <a:gd name="T11" fmla="*/ 15 h 107"/>
                <a:gd name="T12" fmla="*/ 84 w 108"/>
                <a:gd name="T13" fmla="*/ 7 h 107"/>
                <a:gd name="T14" fmla="*/ 83 w 108"/>
                <a:gd name="T15" fmla="*/ 7 h 107"/>
                <a:gd name="T16" fmla="*/ 74 w 108"/>
                <a:gd name="T17" fmla="*/ 16 h 107"/>
                <a:gd name="T18" fmla="*/ 66 w 108"/>
                <a:gd name="T19" fmla="*/ 12 h 107"/>
                <a:gd name="T20" fmla="*/ 66 w 108"/>
                <a:gd name="T21" fmla="*/ 0 h 107"/>
                <a:gd name="T22" fmla="*/ 66 w 108"/>
                <a:gd name="T23" fmla="*/ 0 h 107"/>
                <a:gd name="T24" fmla="*/ 54 w 108"/>
                <a:gd name="T25" fmla="*/ 0 h 107"/>
                <a:gd name="T26" fmla="*/ 42 w 108"/>
                <a:gd name="T27" fmla="*/ 0 h 107"/>
                <a:gd name="T28" fmla="*/ 42 w 108"/>
                <a:gd name="T29" fmla="*/ 0 h 107"/>
                <a:gd name="T30" fmla="*/ 42 w 108"/>
                <a:gd name="T31" fmla="*/ 12 h 107"/>
                <a:gd name="T32" fmla="*/ 33 w 108"/>
                <a:gd name="T33" fmla="*/ 16 h 107"/>
                <a:gd name="T34" fmla="*/ 25 w 108"/>
                <a:gd name="T35" fmla="*/ 7 h 107"/>
                <a:gd name="T36" fmla="*/ 24 w 108"/>
                <a:gd name="T37" fmla="*/ 7 h 107"/>
                <a:gd name="T38" fmla="*/ 16 w 108"/>
                <a:gd name="T39" fmla="*/ 15 h 107"/>
                <a:gd name="T40" fmla="*/ 7 w 108"/>
                <a:gd name="T41" fmla="*/ 24 h 107"/>
                <a:gd name="T42" fmla="*/ 7 w 108"/>
                <a:gd name="T43" fmla="*/ 24 h 107"/>
                <a:gd name="T44" fmla="*/ 16 w 108"/>
                <a:gd name="T45" fmla="*/ 33 h 107"/>
                <a:gd name="T46" fmla="*/ 13 w 108"/>
                <a:gd name="T47" fmla="*/ 41 h 107"/>
                <a:gd name="T48" fmla="*/ 0 w 108"/>
                <a:gd name="T49" fmla="*/ 41 h 107"/>
                <a:gd name="T50" fmla="*/ 0 w 108"/>
                <a:gd name="T51" fmla="*/ 42 h 107"/>
                <a:gd name="T52" fmla="*/ 0 w 108"/>
                <a:gd name="T53" fmla="*/ 54 h 107"/>
                <a:gd name="T54" fmla="*/ 0 w 108"/>
                <a:gd name="T55" fmla="*/ 65 h 107"/>
                <a:gd name="T56" fmla="*/ 0 w 108"/>
                <a:gd name="T57" fmla="*/ 66 h 107"/>
                <a:gd name="T58" fmla="*/ 13 w 108"/>
                <a:gd name="T59" fmla="*/ 66 h 107"/>
                <a:gd name="T60" fmla="*/ 16 w 108"/>
                <a:gd name="T61" fmla="*/ 74 h 107"/>
                <a:gd name="T62" fmla="*/ 7 w 108"/>
                <a:gd name="T63" fmla="*/ 83 h 107"/>
                <a:gd name="T64" fmla="*/ 7 w 108"/>
                <a:gd name="T65" fmla="*/ 83 h 107"/>
                <a:gd name="T66" fmla="*/ 16 w 108"/>
                <a:gd name="T67" fmla="*/ 92 h 107"/>
                <a:gd name="T68" fmla="*/ 24 w 108"/>
                <a:gd name="T69" fmla="*/ 100 h 107"/>
                <a:gd name="T70" fmla="*/ 25 w 108"/>
                <a:gd name="T71" fmla="*/ 100 h 107"/>
                <a:gd name="T72" fmla="*/ 33 w 108"/>
                <a:gd name="T73" fmla="*/ 91 h 107"/>
                <a:gd name="T74" fmla="*/ 42 w 108"/>
                <a:gd name="T75" fmla="*/ 95 h 107"/>
                <a:gd name="T76" fmla="*/ 42 w 108"/>
                <a:gd name="T77" fmla="*/ 107 h 107"/>
                <a:gd name="T78" fmla="*/ 42 w 108"/>
                <a:gd name="T79" fmla="*/ 107 h 107"/>
                <a:gd name="T80" fmla="*/ 54 w 108"/>
                <a:gd name="T81" fmla="*/ 107 h 107"/>
                <a:gd name="T82" fmla="*/ 66 w 108"/>
                <a:gd name="T83" fmla="*/ 107 h 107"/>
                <a:gd name="T84" fmla="*/ 66 w 108"/>
                <a:gd name="T85" fmla="*/ 107 h 107"/>
                <a:gd name="T86" fmla="*/ 66 w 108"/>
                <a:gd name="T87" fmla="*/ 95 h 107"/>
                <a:gd name="T88" fmla="*/ 74 w 108"/>
                <a:gd name="T89" fmla="*/ 91 h 107"/>
                <a:gd name="T90" fmla="*/ 83 w 108"/>
                <a:gd name="T91" fmla="*/ 100 h 107"/>
                <a:gd name="T92" fmla="*/ 84 w 108"/>
                <a:gd name="T93" fmla="*/ 100 h 107"/>
                <a:gd name="T94" fmla="*/ 92 w 108"/>
                <a:gd name="T95" fmla="*/ 92 h 107"/>
                <a:gd name="T96" fmla="*/ 100 w 108"/>
                <a:gd name="T97" fmla="*/ 83 h 107"/>
                <a:gd name="T98" fmla="*/ 100 w 108"/>
                <a:gd name="T99" fmla="*/ 83 h 107"/>
                <a:gd name="T100" fmla="*/ 92 w 108"/>
                <a:gd name="T101" fmla="*/ 74 h 107"/>
                <a:gd name="T102" fmla="*/ 95 w 108"/>
                <a:gd name="T103" fmla="*/ 66 h 107"/>
                <a:gd name="T104" fmla="*/ 107 w 108"/>
                <a:gd name="T105" fmla="*/ 66 h 107"/>
                <a:gd name="T106" fmla="*/ 108 w 108"/>
                <a:gd name="T107" fmla="*/ 65 h 107"/>
                <a:gd name="T108" fmla="*/ 108 w 108"/>
                <a:gd name="T109" fmla="*/ 54 h 107"/>
                <a:gd name="T110" fmla="*/ 108 w 108"/>
                <a:gd name="T111" fmla="*/ 42 h 107"/>
                <a:gd name="T112" fmla="*/ 107 w 108"/>
                <a:gd name="T113" fmla="*/ 41 h 107"/>
                <a:gd name="T114" fmla="*/ 67 w 108"/>
                <a:gd name="T115" fmla="*/ 67 h 107"/>
                <a:gd name="T116" fmla="*/ 42 w 108"/>
                <a:gd name="T117" fmla="*/ 67 h 107"/>
                <a:gd name="T118" fmla="*/ 42 w 108"/>
                <a:gd name="T119" fmla="*/ 41 h 107"/>
                <a:gd name="T120" fmla="*/ 67 w 108"/>
                <a:gd name="T121" fmla="*/ 41 h 107"/>
                <a:gd name="T122" fmla="*/ 67 w 108"/>
                <a:gd name="T123" fmla="*/ 6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8" h="107">
                  <a:moveTo>
                    <a:pt x="107" y="41"/>
                  </a:moveTo>
                  <a:cubicBezTo>
                    <a:pt x="107" y="41"/>
                    <a:pt x="102" y="41"/>
                    <a:pt x="95" y="41"/>
                  </a:cubicBezTo>
                  <a:cubicBezTo>
                    <a:pt x="88" y="41"/>
                    <a:pt x="87" y="38"/>
                    <a:pt x="92" y="33"/>
                  </a:cubicBezTo>
                  <a:cubicBezTo>
                    <a:pt x="96" y="28"/>
                    <a:pt x="100" y="24"/>
                    <a:pt x="100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96" y="20"/>
                    <a:pt x="92" y="15"/>
                  </a:cubicBezTo>
                  <a:cubicBezTo>
                    <a:pt x="88" y="11"/>
                    <a:pt x="84" y="7"/>
                    <a:pt x="84" y="7"/>
                  </a:cubicBezTo>
                  <a:cubicBezTo>
                    <a:pt x="84" y="7"/>
                    <a:pt x="83" y="7"/>
                    <a:pt x="83" y="7"/>
                  </a:cubicBezTo>
                  <a:cubicBezTo>
                    <a:pt x="83" y="7"/>
                    <a:pt x="79" y="11"/>
                    <a:pt x="74" y="16"/>
                  </a:cubicBezTo>
                  <a:cubicBezTo>
                    <a:pt x="70" y="20"/>
                    <a:pt x="66" y="19"/>
                    <a:pt x="66" y="12"/>
                  </a:cubicBezTo>
                  <a:cubicBezTo>
                    <a:pt x="66" y="6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5" y="0"/>
                    <a:pt x="60" y="0"/>
                    <a:pt x="54" y="0"/>
                  </a:cubicBezTo>
                  <a:cubicBezTo>
                    <a:pt x="48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6"/>
                    <a:pt x="42" y="12"/>
                  </a:cubicBezTo>
                  <a:cubicBezTo>
                    <a:pt x="42" y="19"/>
                    <a:pt x="38" y="20"/>
                    <a:pt x="33" y="16"/>
                  </a:cubicBezTo>
                  <a:cubicBezTo>
                    <a:pt x="29" y="11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11"/>
                    <a:pt x="16" y="15"/>
                  </a:cubicBezTo>
                  <a:cubicBezTo>
                    <a:pt x="11" y="20"/>
                    <a:pt x="8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11" y="28"/>
                    <a:pt x="16" y="33"/>
                  </a:cubicBezTo>
                  <a:cubicBezTo>
                    <a:pt x="21" y="38"/>
                    <a:pt x="19" y="41"/>
                    <a:pt x="13" y="41"/>
                  </a:cubicBezTo>
                  <a:cubicBezTo>
                    <a:pt x="6" y="41"/>
                    <a:pt x="1" y="41"/>
                    <a:pt x="0" y="41"/>
                  </a:cubicBezTo>
                  <a:cubicBezTo>
                    <a:pt x="0" y="41"/>
                    <a:pt x="0" y="42"/>
                    <a:pt x="0" y="42"/>
                  </a:cubicBezTo>
                  <a:cubicBezTo>
                    <a:pt x="0" y="42"/>
                    <a:pt x="0" y="47"/>
                    <a:pt x="0" y="54"/>
                  </a:cubicBezTo>
                  <a:cubicBezTo>
                    <a:pt x="0" y="60"/>
                    <a:pt x="0" y="65"/>
                    <a:pt x="0" y="65"/>
                  </a:cubicBezTo>
                  <a:cubicBezTo>
                    <a:pt x="0" y="65"/>
                    <a:pt x="0" y="66"/>
                    <a:pt x="0" y="66"/>
                  </a:cubicBezTo>
                  <a:cubicBezTo>
                    <a:pt x="0" y="66"/>
                    <a:pt x="6" y="66"/>
                    <a:pt x="13" y="66"/>
                  </a:cubicBezTo>
                  <a:cubicBezTo>
                    <a:pt x="19" y="66"/>
                    <a:pt x="21" y="69"/>
                    <a:pt x="16" y="74"/>
                  </a:cubicBezTo>
                  <a:cubicBezTo>
                    <a:pt x="11" y="79"/>
                    <a:pt x="8" y="83"/>
                    <a:pt x="7" y="83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8" y="83"/>
                    <a:pt x="11" y="87"/>
                    <a:pt x="16" y="92"/>
                  </a:cubicBezTo>
                  <a:cubicBezTo>
                    <a:pt x="20" y="96"/>
                    <a:pt x="24" y="100"/>
                    <a:pt x="24" y="100"/>
                  </a:cubicBezTo>
                  <a:cubicBezTo>
                    <a:pt x="24" y="100"/>
                    <a:pt x="24" y="100"/>
                    <a:pt x="25" y="100"/>
                  </a:cubicBezTo>
                  <a:cubicBezTo>
                    <a:pt x="25" y="100"/>
                    <a:pt x="29" y="96"/>
                    <a:pt x="33" y="91"/>
                  </a:cubicBezTo>
                  <a:cubicBezTo>
                    <a:pt x="38" y="87"/>
                    <a:pt x="42" y="88"/>
                    <a:pt x="42" y="95"/>
                  </a:cubicBezTo>
                  <a:cubicBezTo>
                    <a:pt x="42" y="101"/>
                    <a:pt x="42" y="107"/>
                    <a:pt x="42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7"/>
                    <a:pt x="48" y="107"/>
                    <a:pt x="54" y="107"/>
                  </a:cubicBezTo>
                  <a:cubicBezTo>
                    <a:pt x="60" y="107"/>
                    <a:pt x="65" y="107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6" y="101"/>
                    <a:pt x="66" y="95"/>
                  </a:cubicBezTo>
                  <a:cubicBezTo>
                    <a:pt x="66" y="88"/>
                    <a:pt x="70" y="87"/>
                    <a:pt x="74" y="91"/>
                  </a:cubicBezTo>
                  <a:cubicBezTo>
                    <a:pt x="79" y="96"/>
                    <a:pt x="83" y="100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100"/>
                    <a:pt x="88" y="96"/>
                    <a:pt x="92" y="92"/>
                  </a:cubicBezTo>
                  <a:cubicBezTo>
                    <a:pt x="96" y="87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96" y="79"/>
                    <a:pt x="92" y="74"/>
                  </a:cubicBezTo>
                  <a:cubicBezTo>
                    <a:pt x="87" y="69"/>
                    <a:pt x="88" y="66"/>
                    <a:pt x="95" y="66"/>
                  </a:cubicBezTo>
                  <a:cubicBezTo>
                    <a:pt x="102" y="66"/>
                    <a:pt x="107" y="66"/>
                    <a:pt x="107" y="66"/>
                  </a:cubicBezTo>
                  <a:cubicBezTo>
                    <a:pt x="108" y="66"/>
                    <a:pt x="108" y="65"/>
                    <a:pt x="108" y="65"/>
                  </a:cubicBezTo>
                  <a:cubicBezTo>
                    <a:pt x="108" y="65"/>
                    <a:pt x="108" y="60"/>
                    <a:pt x="108" y="54"/>
                  </a:cubicBezTo>
                  <a:cubicBezTo>
                    <a:pt x="108" y="47"/>
                    <a:pt x="108" y="42"/>
                    <a:pt x="108" y="42"/>
                  </a:cubicBezTo>
                  <a:cubicBezTo>
                    <a:pt x="108" y="42"/>
                    <a:pt x="108" y="41"/>
                    <a:pt x="107" y="41"/>
                  </a:cubicBezTo>
                  <a:close/>
                  <a:moveTo>
                    <a:pt x="67" y="67"/>
                  </a:moveTo>
                  <a:cubicBezTo>
                    <a:pt x="60" y="74"/>
                    <a:pt x="49" y="74"/>
                    <a:pt x="42" y="67"/>
                  </a:cubicBezTo>
                  <a:cubicBezTo>
                    <a:pt x="35" y="60"/>
                    <a:pt x="35" y="48"/>
                    <a:pt x="42" y="41"/>
                  </a:cubicBezTo>
                  <a:cubicBezTo>
                    <a:pt x="49" y="34"/>
                    <a:pt x="60" y="34"/>
                    <a:pt x="67" y="41"/>
                  </a:cubicBezTo>
                  <a:cubicBezTo>
                    <a:pt x="75" y="48"/>
                    <a:pt x="75" y="60"/>
                    <a:pt x="67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3E9FF"/>
                </a:solidFill>
              </a:endParaRPr>
            </a:p>
          </p:txBody>
        </p:sp>
      </p:grpSp>
      <p:sp>
        <p:nvSpPr>
          <p:cNvPr id="25" name="出自【趣你的PPT】(微信:qunideppt)：最优质的PPT资源库"/>
          <p:cNvSpPr txBox="1"/>
          <p:nvPr/>
        </p:nvSpPr>
        <p:spPr>
          <a:xfrm>
            <a:off x="1368854" y="4114282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06C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3844639" y="4109277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320424" y="4109277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740366" y="4107993"/>
            <a:ext cx="19467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</p:spTree>
    <p:extLst>
      <p:ext uri="{BB962C8B-B14F-4D97-AF65-F5344CB8AC3E}">
        <p14:creationId xmlns:p14="http://schemas.microsoft.com/office/powerpoint/2010/main" val="3497646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出自【趣你的PPT】(微信:qunideppt)：最优质的PPT资源库"/>
          <p:cNvSpPr/>
          <p:nvPr/>
        </p:nvSpPr>
        <p:spPr>
          <a:xfrm>
            <a:off x="4115545" y="2323085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834971" y="2323085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618340" y="2323085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353370" y="2323085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229903" y="2742131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4510443" y="2742131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2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Source Sans Pro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6740483" y="2742131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3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Source Sans Pro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9021024" y="2742131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Source Sans Pro"/>
                <a:sym typeface="Arial" panose="020B0604020202020204" pitchFamily="34" charset="0"/>
              </a:rPr>
              <a:t>4</a:t>
            </a: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1511680" y="4360166"/>
            <a:ext cx="2338080" cy="1272735"/>
            <a:chOff x="1284058" y="4491080"/>
            <a:chExt cx="2338080" cy="1272735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03E9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200" dirty="0" smtClean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792253" y="4360166"/>
            <a:ext cx="2338080" cy="1272735"/>
            <a:chOff x="1284058" y="4491080"/>
            <a:chExt cx="2338080" cy="1272735"/>
          </a:xfrm>
        </p:grpSpPr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03E9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200" dirty="0" smtClean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6022293" y="4360166"/>
            <a:ext cx="2338080" cy="1272735"/>
            <a:chOff x="1284058" y="4491080"/>
            <a:chExt cx="2338080" cy="1272735"/>
          </a:xfrm>
        </p:grpSpPr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03E9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200" dirty="0" smtClean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302834" y="4360166"/>
            <a:ext cx="2338080" cy="1272735"/>
            <a:chOff x="1284058" y="4491080"/>
            <a:chExt cx="2338080" cy="1272735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284058" y="4491080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03E9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834239" y="4840485"/>
              <a:ext cx="1384263" cy="92333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</a:t>
              </a:r>
              <a:r>
                <a:rPr lang="zh-CN" altLang="en-US" sz="1200" dirty="0" smtClean="0">
                  <a:solidFill>
                    <a:srgbClr val="06C4D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字体</a:t>
              </a:r>
              <a:endParaRPr lang="zh-CN" altLang="en-US" sz="12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45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 txBox="1"/>
          <p:nvPr/>
        </p:nvSpPr>
        <p:spPr>
          <a:xfrm>
            <a:off x="4916154" y="432382"/>
            <a:ext cx="246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2800" b="1" dirty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4990744" y="981240"/>
            <a:ext cx="2162086" cy="0"/>
          </a:xfrm>
          <a:prstGeom prst="line">
            <a:avLst/>
          </a:prstGeom>
          <a:ln>
            <a:solidFill>
              <a:srgbClr val="03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 bwMode="auto">
          <a:xfrm>
            <a:off x="4390964" y="2042601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 bwMode="auto">
          <a:xfrm>
            <a:off x="7587554" y="2042601"/>
            <a:ext cx="0" cy="3525395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/>
          <p:nvPr/>
        </p:nvSpPr>
        <p:spPr bwMode="auto">
          <a:xfrm>
            <a:off x="2177352" y="2185667"/>
            <a:ext cx="1356360" cy="1356360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5345366" y="2184717"/>
            <a:ext cx="1356360" cy="1358264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8543862" y="2184717"/>
            <a:ext cx="1356360" cy="1358264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03E9FF"/>
              </a:solidFill>
              <a:sym typeface="Arial" panose="020B0604020202020204" pitchFamily="34" charset="0"/>
            </a:endParaRPr>
          </a:p>
        </p:txBody>
      </p: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862021" y="2647622"/>
            <a:ext cx="378949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9057121" y="2695640"/>
            <a:ext cx="360779" cy="423072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2642698" y="2644988"/>
            <a:ext cx="425668" cy="423073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出自【趣你的PPT】(微信:qunideppt)：最优质的PPT资源库"/>
          <p:cNvSpPr/>
          <p:nvPr/>
        </p:nvSpPr>
        <p:spPr>
          <a:xfrm>
            <a:off x="1884655" y="4193327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400" dirty="0">
              <a:solidFill>
                <a:srgbClr val="06C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2276330" y="3811963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949184" y="4193327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400" dirty="0">
              <a:solidFill>
                <a:srgbClr val="06C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5340859" y="3811963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8148242" y="4193327"/>
            <a:ext cx="207768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</a:t>
            </a:r>
            <a:r>
              <a:rPr lang="zh-CN" altLang="en-US" sz="1400" dirty="0" smtClean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</a:t>
            </a:r>
            <a:endParaRPr lang="zh-CN" altLang="en-US" sz="1400" dirty="0">
              <a:solidFill>
                <a:srgbClr val="06C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8539917" y="3811963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3E9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3E9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1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" y="11599"/>
            <a:ext cx="4761389" cy="6846401"/>
          </a:xfrm>
          <a:prstGeom prst="rect">
            <a:avLst/>
          </a:prstGeom>
        </p:spPr>
      </p:pic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4775200" cy="6858000"/>
          </a:xfrm>
          <a:custGeom>
            <a:avLst/>
            <a:gdLst>
              <a:gd name="connsiteX0" fmla="*/ 0 w 5902960"/>
              <a:gd name="connsiteY0" fmla="*/ 0 h 6858000"/>
              <a:gd name="connsiteX1" fmla="*/ 5902960 w 5902960"/>
              <a:gd name="connsiteY1" fmla="*/ 0 h 6858000"/>
              <a:gd name="connsiteX2" fmla="*/ 5902960 w 5902960"/>
              <a:gd name="connsiteY2" fmla="*/ 6858000 h 6858000"/>
              <a:gd name="connsiteX3" fmla="*/ 0 w 5902960"/>
              <a:gd name="connsiteY3" fmla="*/ 6858000 h 6858000"/>
              <a:gd name="connsiteX4" fmla="*/ 0 w 5902960"/>
              <a:gd name="connsiteY4" fmla="*/ 0 h 6858000"/>
              <a:gd name="connsiteX0" fmla="*/ 0 w 5902960"/>
              <a:gd name="connsiteY0" fmla="*/ 0 h 6858000"/>
              <a:gd name="connsiteX1" fmla="*/ 3647440 w 5902960"/>
              <a:gd name="connsiteY1" fmla="*/ 10160 h 6858000"/>
              <a:gd name="connsiteX2" fmla="*/ 5902960 w 5902960"/>
              <a:gd name="connsiteY2" fmla="*/ 6858000 h 6858000"/>
              <a:gd name="connsiteX3" fmla="*/ 0 w 5902960"/>
              <a:gd name="connsiteY3" fmla="*/ 6858000 h 6858000"/>
              <a:gd name="connsiteX4" fmla="*/ 0 w 5902960"/>
              <a:gd name="connsiteY4" fmla="*/ 0 h 6858000"/>
              <a:gd name="connsiteX0" fmla="*/ 0 w 4064000"/>
              <a:gd name="connsiteY0" fmla="*/ 0 h 6858000"/>
              <a:gd name="connsiteX1" fmla="*/ 3647440 w 4064000"/>
              <a:gd name="connsiteY1" fmla="*/ 10160 h 6858000"/>
              <a:gd name="connsiteX2" fmla="*/ 4064000 w 4064000"/>
              <a:gd name="connsiteY2" fmla="*/ 6847840 h 6858000"/>
              <a:gd name="connsiteX3" fmla="*/ 0 w 4064000"/>
              <a:gd name="connsiteY3" fmla="*/ 6858000 h 6858000"/>
              <a:gd name="connsiteX4" fmla="*/ 0 w 4064000"/>
              <a:gd name="connsiteY4" fmla="*/ 0 h 6858000"/>
              <a:gd name="connsiteX0" fmla="*/ 0 w 4064000"/>
              <a:gd name="connsiteY0" fmla="*/ 0 h 6858000"/>
              <a:gd name="connsiteX1" fmla="*/ 2519680 w 4064000"/>
              <a:gd name="connsiteY1" fmla="*/ 0 h 6858000"/>
              <a:gd name="connsiteX2" fmla="*/ 4064000 w 4064000"/>
              <a:gd name="connsiteY2" fmla="*/ 6847840 h 6858000"/>
              <a:gd name="connsiteX3" fmla="*/ 0 w 4064000"/>
              <a:gd name="connsiteY3" fmla="*/ 6858000 h 6858000"/>
              <a:gd name="connsiteX4" fmla="*/ 0 w 406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0" h="6858000">
                <a:moveTo>
                  <a:pt x="0" y="0"/>
                </a:moveTo>
                <a:lnTo>
                  <a:pt x="2519680" y="0"/>
                </a:lnTo>
                <a:lnTo>
                  <a:pt x="4064000" y="684784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087119" y="1808480"/>
            <a:ext cx="4765040" cy="3708400"/>
            <a:chOff x="1219199" y="1737360"/>
            <a:chExt cx="4765040" cy="3708400"/>
          </a:xfrm>
        </p:grpSpPr>
        <p:grpSp>
          <p:nvGrpSpPr>
            <p:cNvPr id="8" name="组合 7"/>
            <p:cNvGrpSpPr/>
            <p:nvPr/>
          </p:nvGrpSpPr>
          <p:grpSpPr>
            <a:xfrm>
              <a:off x="1219199" y="1737360"/>
              <a:ext cx="4765040" cy="3708400"/>
              <a:chOff x="1219199" y="1737360"/>
              <a:chExt cx="4765040" cy="3708400"/>
            </a:xfrm>
          </p:grpSpPr>
          <p:pic>
            <p:nvPicPr>
              <p:cNvPr id="1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19199" y="1737360"/>
                <a:ext cx="4765040" cy="3708400"/>
              </a:xfrm>
              <a:prstGeom prst="rect">
                <a:avLst/>
              </a:prstGeom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1716965" y="2143760"/>
                <a:ext cx="3810074" cy="2854960"/>
                <a:chOff x="7426960" y="2032000"/>
                <a:chExt cx="3728720" cy="2794000"/>
              </a:xfrm>
            </p:grpSpPr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>
                  <a:off x="7426960" y="2032000"/>
                  <a:ext cx="3728720" cy="2794000"/>
                </a:xfrm>
                <a:prstGeom prst="rtTriangle">
                  <a:avLst/>
                </a:prstGeom>
                <a:solidFill>
                  <a:srgbClr val="00AF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出自【趣你的PPT】(微信:qunideppt)：最优质的PPT资源库"/>
                <p:cNvSpPr/>
                <p:nvPr/>
              </p:nvSpPr>
              <p:spPr>
                <a:xfrm flipH="1" flipV="1">
                  <a:off x="7426960" y="2032000"/>
                  <a:ext cx="3728720" cy="2794000"/>
                </a:xfrm>
                <a:prstGeom prst="rtTriangle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3024906" y="2940368"/>
              <a:ext cx="1188720" cy="1188720"/>
              <a:chOff x="3004586" y="2940368"/>
              <a:chExt cx="1188720" cy="1188720"/>
            </a:xfrm>
          </p:grpSpPr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05343" y="3271520"/>
                <a:ext cx="585688" cy="589280"/>
              </a:xfrm>
              <a:custGeom>
                <a:avLst/>
                <a:gdLst>
                  <a:gd name="T0" fmla="*/ 179 w 288"/>
                  <a:gd name="T1" fmla="*/ 120 h 288"/>
                  <a:gd name="T2" fmla="*/ 183 w 288"/>
                  <a:gd name="T3" fmla="*/ 92 h 288"/>
                  <a:gd name="T4" fmla="*/ 92 w 288"/>
                  <a:gd name="T5" fmla="*/ 0 h 288"/>
                  <a:gd name="T6" fmla="*/ 0 w 288"/>
                  <a:gd name="T7" fmla="*/ 92 h 288"/>
                  <a:gd name="T8" fmla="*/ 92 w 288"/>
                  <a:gd name="T9" fmla="*/ 183 h 288"/>
                  <a:gd name="T10" fmla="*/ 121 w 288"/>
                  <a:gd name="T11" fmla="*/ 178 h 288"/>
                  <a:gd name="T12" fmla="*/ 142 w 288"/>
                  <a:gd name="T13" fmla="*/ 199 h 288"/>
                  <a:gd name="T14" fmla="*/ 186 w 288"/>
                  <a:gd name="T15" fmla="*/ 199 h 288"/>
                  <a:gd name="T16" fmla="*/ 186 w 288"/>
                  <a:gd name="T17" fmla="*/ 244 h 288"/>
                  <a:gd name="T18" fmla="*/ 186 w 288"/>
                  <a:gd name="T19" fmla="*/ 244 h 288"/>
                  <a:gd name="T20" fmla="*/ 230 w 288"/>
                  <a:gd name="T21" fmla="*/ 244 h 288"/>
                  <a:gd name="T22" fmla="*/ 230 w 288"/>
                  <a:gd name="T23" fmla="*/ 288 h 288"/>
                  <a:gd name="T24" fmla="*/ 230 w 288"/>
                  <a:gd name="T25" fmla="*/ 288 h 288"/>
                  <a:gd name="T26" fmla="*/ 288 w 288"/>
                  <a:gd name="T27" fmla="*/ 288 h 288"/>
                  <a:gd name="T28" fmla="*/ 288 w 288"/>
                  <a:gd name="T29" fmla="*/ 288 h 288"/>
                  <a:gd name="T30" fmla="*/ 288 w 288"/>
                  <a:gd name="T31" fmla="*/ 288 h 288"/>
                  <a:gd name="T32" fmla="*/ 288 w 288"/>
                  <a:gd name="T33" fmla="*/ 230 h 288"/>
                  <a:gd name="T34" fmla="*/ 179 w 288"/>
                  <a:gd name="T35" fmla="*/ 120 h 288"/>
                  <a:gd name="T36" fmla="*/ 73 w 288"/>
                  <a:gd name="T37" fmla="*/ 103 h 288"/>
                  <a:gd name="T38" fmla="*/ 42 w 288"/>
                  <a:gd name="T39" fmla="*/ 72 h 288"/>
                  <a:gd name="T40" fmla="*/ 73 w 288"/>
                  <a:gd name="T41" fmla="*/ 41 h 288"/>
                  <a:gd name="T42" fmla="*/ 104 w 288"/>
                  <a:gd name="T43" fmla="*/ 72 h 288"/>
                  <a:gd name="T44" fmla="*/ 73 w 288"/>
                  <a:gd name="T45" fmla="*/ 10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8">
                    <a:moveTo>
                      <a:pt x="179" y="120"/>
                    </a:moveTo>
                    <a:cubicBezTo>
                      <a:pt x="182" y="111"/>
                      <a:pt x="183" y="102"/>
                      <a:pt x="183" y="92"/>
                    </a:cubicBezTo>
                    <a:cubicBezTo>
                      <a:pt x="183" y="41"/>
                      <a:pt x="142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2"/>
                      <a:pt x="41" y="183"/>
                      <a:pt x="92" y="183"/>
                    </a:cubicBezTo>
                    <a:cubicBezTo>
                      <a:pt x="102" y="183"/>
                      <a:pt x="112" y="181"/>
                      <a:pt x="121" y="178"/>
                    </a:cubicBezTo>
                    <a:cubicBezTo>
                      <a:pt x="142" y="199"/>
                      <a:pt x="142" y="199"/>
                      <a:pt x="142" y="199"/>
                    </a:cubicBezTo>
                    <a:cubicBezTo>
                      <a:pt x="186" y="199"/>
                      <a:pt x="186" y="199"/>
                      <a:pt x="186" y="199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230" y="244"/>
                      <a:pt x="230" y="244"/>
                      <a:pt x="230" y="244"/>
                    </a:cubicBezTo>
                    <a:cubicBezTo>
                      <a:pt x="230" y="288"/>
                      <a:pt x="230" y="288"/>
                      <a:pt x="230" y="288"/>
                    </a:cubicBezTo>
                    <a:cubicBezTo>
                      <a:pt x="230" y="288"/>
                      <a:pt x="230" y="288"/>
                      <a:pt x="230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30"/>
                      <a:pt x="288" y="230"/>
                      <a:pt x="288" y="230"/>
                    </a:cubicBezTo>
                    <a:lnTo>
                      <a:pt x="179" y="120"/>
                    </a:lnTo>
                    <a:close/>
                    <a:moveTo>
                      <a:pt x="73" y="103"/>
                    </a:moveTo>
                    <a:cubicBezTo>
                      <a:pt x="56" y="103"/>
                      <a:pt x="42" y="89"/>
                      <a:pt x="42" y="72"/>
                    </a:cubicBezTo>
                    <a:cubicBezTo>
                      <a:pt x="42" y="55"/>
                      <a:pt x="56" y="41"/>
                      <a:pt x="73" y="41"/>
                    </a:cubicBezTo>
                    <a:cubicBezTo>
                      <a:pt x="90" y="41"/>
                      <a:pt x="104" y="55"/>
                      <a:pt x="104" y="72"/>
                    </a:cubicBezTo>
                    <a:cubicBezTo>
                      <a:pt x="104" y="89"/>
                      <a:pt x="90" y="103"/>
                      <a:pt x="73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3004586" y="2940368"/>
                <a:ext cx="1188720" cy="1188720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出自【趣你的PPT】(微信:qunideppt)：最优质的PPT资源库"/>
          <p:cNvSpPr txBox="1"/>
          <p:nvPr/>
        </p:nvSpPr>
        <p:spPr>
          <a:xfrm>
            <a:off x="7240518" y="2609538"/>
            <a:ext cx="4369983" cy="8309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152916" y="2551789"/>
            <a:ext cx="919063" cy="919397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89440" y="2766606"/>
            <a:ext cx="407819" cy="522187"/>
          </a:xfrm>
          <a:custGeom>
            <a:avLst/>
            <a:gdLst>
              <a:gd name="T0" fmla="*/ 313 w 659"/>
              <a:gd name="T1" fmla="*/ 619 h 962"/>
              <a:gd name="T2" fmla="*/ 421 w 659"/>
              <a:gd name="T3" fmla="*/ 558 h 962"/>
              <a:gd name="T4" fmla="*/ 489 w 659"/>
              <a:gd name="T5" fmla="*/ 576 h 962"/>
              <a:gd name="T6" fmla="*/ 552 w 659"/>
              <a:gd name="T7" fmla="*/ 452 h 962"/>
              <a:gd name="T8" fmla="*/ 599 w 659"/>
              <a:gd name="T9" fmla="*/ 417 h 962"/>
              <a:gd name="T10" fmla="*/ 601 w 659"/>
              <a:gd name="T11" fmla="*/ 268 h 962"/>
              <a:gd name="T12" fmla="*/ 555 w 659"/>
              <a:gd name="T13" fmla="*/ 231 h 962"/>
              <a:gd name="T14" fmla="*/ 504 w 659"/>
              <a:gd name="T15" fmla="*/ 108 h 962"/>
              <a:gd name="T16" fmla="*/ 449 w 659"/>
              <a:gd name="T17" fmla="*/ 119 h 962"/>
              <a:gd name="T18" fmla="*/ 346 w 659"/>
              <a:gd name="T19" fmla="*/ 58 h 962"/>
              <a:gd name="T20" fmla="*/ 321 w 659"/>
              <a:gd name="T21" fmla="*/ 58 h 962"/>
              <a:gd name="T22" fmla="*/ 245 w 659"/>
              <a:gd name="T23" fmla="*/ 118 h 962"/>
              <a:gd name="T24" fmla="*/ 220 w 659"/>
              <a:gd name="T25" fmla="*/ 111 h 962"/>
              <a:gd name="T26" fmla="*/ 158 w 659"/>
              <a:gd name="T27" fmla="*/ 116 h 962"/>
              <a:gd name="T28" fmla="*/ 68 w 659"/>
              <a:gd name="T29" fmla="*/ 236 h 962"/>
              <a:gd name="T30" fmla="*/ 84 w 659"/>
              <a:gd name="T31" fmla="*/ 293 h 962"/>
              <a:gd name="T32" fmla="*/ 54 w 659"/>
              <a:gd name="T33" fmla="*/ 424 h 962"/>
              <a:gd name="T34" fmla="*/ 153 w 659"/>
              <a:gd name="T35" fmla="*/ 515 h 962"/>
              <a:gd name="T36" fmla="*/ 164 w 659"/>
              <a:gd name="T37" fmla="*/ 572 h 962"/>
              <a:gd name="T38" fmla="*/ 230 w 659"/>
              <a:gd name="T39" fmla="*/ 555 h 962"/>
              <a:gd name="T40" fmla="*/ 249 w 659"/>
              <a:gd name="T41" fmla="*/ 614 h 962"/>
              <a:gd name="T42" fmla="*/ 187 w 659"/>
              <a:gd name="T43" fmla="*/ 618 h 962"/>
              <a:gd name="T44" fmla="*/ 103 w 659"/>
              <a:gd name="T45" fmla="*/ 514 h 962"/>
              <a:gd name="T46" fmla="*/ 6 w 659"/>
              <a:gd name="T47" fmla="*/ 439 h 962"/>
              <a:gd name="T48" fmla="*/ 43 w 659"/>
              <a:gd name="T49" fmla="*/ 322 h 962"/>
              <a:gd name="T50" fmla="*/ 54 w 659"/>
              <a:gd name="T51" fmla="*/ 188 h 962"/>
              <a:gd name="T52" fmla="*/ 108 w 659"/>
              <a:gd name="T53" fmla="*/ 116 h 962"/>
              <a:gd name="T54" fmla="*/ 234 w 659"/>
              <a:gd name="T55" fmla="*/ 63 h 962"/>
              <a:gd name="T56" fmla="*/ 252 w 659"/>
              <a:gd name="T57" fmla="*/ 68 h 962"/>
              <a:gd name="T58" fmla="*/ 334 w 659"/>
              <a:gd name="T59" fmla="*/ 0 h 962"/>
              <a:gd name="T60" fmla="*/ 429 w 659"/>
              <a:gd name="T61" fmla="*/ 72 h 962"/>
              <a:gd name="T62" fmla="*/ 540 w 659"/>
              <a:gd name="T63" fmla="*/ 74 h 962"/>
              <a:gd name="T64" fmla="*/ 571 w 659"/>
              <a:gd name="T65" fmla="*/ 184 h 962"/>
              <a:gd name="T66" fmla="*/ 641 w 659"/>
              <a:gd name="T67" fmla="*/ 298 h 962"/>
              <a:gd name="T68" fmla="*/ 640 w 659"/>
              <a:gd name="T69" fmla="*/ 388 h 962"/>
              <a:gd name="T70" fmla="*/ 566 w 659"/>
              <a:gd name="T71" fmla="*/ 500 h 962"/>
              <a:gd name="T72" fmla="*/ 489 w 659"/>
              <a:gd name="T73" fmla="*/ 626 h 962"/>
              <a:gd name="T74" fmla="*/ 421 w 659"/>
              <a:gd name="T75" fmla="*/ 608 h 962"/>
              <a:gd name="T76" fmla="*/ 326 w 659"/>
              <a:gd name="T77" fmla="*/ 677 h 962"/>
              <a:gd name="T78" fmla="*/ 328 w 659"/>
              <a:gd name="T79" fmla="*/ 520 h 962"/>
              <a:gd name="T80" fmla="*/ 328 w 659"/>
              <a:gd name="T81" fmla="*/ 550 h 962"/>
              <a:gd name="T82" fmla="*/ 529 w 659"/>
              <a:gd name="T83" fmla="*/ 349 h 962"/>
              <a:gd name="T84" fmla="*/ 328 w 659"/>
              <a:gd name="T85" fmla="*/ 493 h 962"/>
              <a:gd name="T86" fmla="*/ 472 w 659"/>
              <a:gd name="T87" fmla="*/ 349 h 962"/>
              <a:gd name="T88" fmla="*/ 451 w 659"/>
              <a:gd name="T89" fmla="*/ 660 h 962"/>
              <a:gd name="T90" fmla="*/ 366 w 659"/>
              <a:gd name="T91" fmla="*/ 709 h 962"/>
              <a:gd name="T92" fmla="*/ 435 w 659"/>
              <a:gd name="T93" fmla="*/ 848 h 962"/>
              <a:gd name="T94" fmla="*/ 566 w 659"/>
              <a:gd name="T95" fmla="*/ 922 h 962"/>
              <a:gd name="T96" fmla="*/ 239 w 659"/>
              <a:gd name="T97" fmla="*/ 670 h 962"/>
              <a:gd name="T98" fmla="*/ 165 w 659"/>
              <a:gd name="T99" fmla="*/ 662 h 962"/>
              <a:gd name="T100" fmla="*/ 115 w 659"/>
              <a:gd name="T101" fmla="*/ 945 h 962"/>
              <a:gd name="T102" fmla="*/ 305 w 659"/>
              <a:gd name="T103" fmla="*/ 932 h 962"/>
              <a:gd name="T104" fmla="*/ 326 w 659"/>
              <a:gd name="T105" fmla="*/ 717 h 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59" h="962">
                <a:moveTo>
                  <a:pt x="230" y="555"/>
                </a:moveTo>
                <a:cubicBezTo>
                  <a:pt x="254" y="555"/>
                  <a:pt x="278" y="567"/>
                  <a:pt x="290" y="585"/>
                </a:cubicBezTo>
                <a:lnTo>
                  <a:pt x="313" y="619"/>
                </a:lnTo>
                <a:cubicBezTo>
                  <a:pt x="320" y="629"/>
                  <a:pt x="331" y="630"/>
                  <a:pt x="338" y="619"/>
                </a:cubicBezTo>
                <a:lnTo>
                  <a:pt x="362" y="586"/>
                </a:lnTo>
                <a:cubicBezTo>
                  <a:pt x="375" y="569"/>
                  <a:pt x="398" y="558"/>
                  <a:pt x="421" y="558"/>
                </a:cubicBezTo>
                <a:cubicBezTo>
                  <a:pt x="429" y="558"/>
                  <a:pt x="436" y="559"/>
                  <a:pt x="443" y="561"/>
                </a:cubicBezTo>
                <a:lnTo>
                  <a:pt x="481" y="575"/>
                </a:lnTo>
                <a:cubicBezTo>
                  <a:pt x="484" y="576"/>
                  <a:pt x="486" y="576"/>
                  <a:pt x="489" y="576"/>
                </a:cubicBezTo>
                <a:cubicBezTo>
                  <a:pt x="500" y="576"/>
                  <a:pt x="501" y="567"/>
                  <a:pt x="501" y="561"/>
                </a:cubicBezTo>
                <a:lnTo>
                  <a:pt x="501" y="520"/>
                </a:lnTo>
                <a:cubicBezTo>
                  <a:pt x="502" y="490"/>
                  <a:pt x="524" y="461"/>
                  <a:pt x="552" y="452"/>
                </a:cubicBezTo>
                <a:lnTo>
                  <a:pt x="591" y="441"/>
                </a:lnTo>
                <a:cubicBezTo>
                  <a:pt x="597" y="439"/>
                  <a:pt x="602" y="436"/>
                  <a:pt x="603" y="432"/>
                </a:cubicBezTo>
                <a:cubicBezTo>
                  <a:pt x="604" y="428"/>
                  <a:pt x="603" y="422"/>
                  <a:pt x="599" y="417"/>
                </a:cubicBezTo>
                <a:lnTo>
                  <a:pt x="575" y="384"/>
                </a:lnTo>
                <a:cubicBezTo>
                  <a:pt x="558" y="360"/>
                  <a:pt x="559" y="323"/>
                  <a:pt x="577" y="300"/>
                </a:cubicBezTo>
                <a:lnTo>
                  <a:pt x="601" y="268"/>
                </a:lnTo>
                <a:cubicBezTo>
                  <a:pt x="605" y="263"/>
                  <a:pt x="607" y="257"/>
                  <a:pt x="605" y="253"/>
                </a:cubicBezTo>
                <a:cubicBezTo>
                  <a:pt x="604" y="249"/>
                  <a:pt x="600" y="246"/>
                  <a:pt x="594" y="244"/>
                </a:cubicBezTo>
                <a:lnTo>
                  <a:pt x="555" y="231"/>
                </a:lnTo>
                <a:cubicBezTo>
                  <a:pt x="527" y="222"/>
                  <a:pt x="506" y="192"/>
                  <a:pt x="507" y="162"/>
                </a:cubicBezTo>
                <a:lnTo>
                  <a:pt x="508" y="121"/>
                </a:lnTo>
                <a:cubicBezTo>
                  <a:pt x="508" y="116"/>
                  <a:pt x="507" y="111"/>
                  <a:pt x="504" y="108"/>
                </a:cubicBezTo>
                <a:cubicBezTo>
                  <a:pt x="501" y="106"/>
                  <a:pt x="498" y="105"/>
                  <a:pt x="495" y="105"/>
                </a:cubicBezTo>
                <a:cubicBezTo>
                  <a:pt x="493" y="105"/>
                  <a:pt x="490" y="106"/>
                  <a:pt x="488" y="106"/>
                </a:cubicBezTo>
                <a:lnTo>
                  <a:pt x="449" y="119"/>
                </a:lnTo>
                <a:cubicBezTo>
                  <a:pt x="443" y="121"/>
                  <a:pt x="436" y="122"/>
                  <a:pt x="429" y="122"/>
                </a:cubicBezTo>
                <a:cubicBezTo>
                  <a:pt x="405" y="122"/>
                  <a:pt x="382" y="110"/>
                  <a:pt x="369" y="92"/>
                </a:cubicBezTo>
                <a:lnTo>
                  <a:pt x="346" y="58"/>
                </a:lnTo>
                <a:cubicBezTo>
                  <a:pt x="343" y="53"/>
                  <a:pt x="338" y="50"/>
                  <a:pt x="334" y="50"/>
                </a:cubicBezTo>
                <a:cubicBezTo>
                  <a:pt x="328" y="50"/>
                  <a:pt x="326" y="50"/>
                  <a:pt x="322" y="56"/>
                </a:cubicBezTo>
                <a:lnTo>
                  <a:pt x="321" y="58"/>
                </a:lnTo>
                <a:cubicBezTo>
                  <a:pt x="311" y="74"/>
                  <a:pt x="298" y="93"/>
                  <a:pt x="287" y="104"/>
                </a:cubicBezTo>
                <a:cubicBezTo>
                  <a:pt x="280" y="111"/>
                  <a:pt x="269" y="120"/>
                  <a:pt x="255" y="120"/>
                </a:cubicBezTo>
                <a:cubicBezTo>
                  <a:pt x="251" y="120"/>
                  <a:pt x="247" y="119"/>
                  <a:pt x="245" y="118"/>
                </a:cubicBezTo>
                <a:lnTo>
                  <a:pt x="241" y="118"/>
                </a:lnTo>
                <a:lnTo>
                  <a:pt x="238" y="116"/>
                </a:lnTo>
                <a:cubicBezTo>
                  <a:pt x="234" y="115"/>
                  <a:pt x="227" y="113"/>
                  <a:pt x="220" y="111"/>
                </a:cubicBezTo>
                <a:cubicBezTo>
                  <a:pt x="210" y="108"/>
                  <a:pt x="192" y="103"/>
                  <a:pt x="189" y="103"/>
                </a:cubicBezTo>
                <a:cubicBezTo>
                  <a:pt x="181" y="101"/>
                  <a:pt x="173" y="100"/>
                  <a:pt x="171" y="100"/>
                </a:cubicBezTo>
                <a:cubicBezTo>
                  <a:pt x="161" y="100"/>
                  <a:pt x="158" y="108"/>
                  <a:pt x="158" y="116"/>
                </a:cubicBezTo>
                <a:lnTo>
                  <a:pt x="158" y="157"/>
                </a:lnTo>
                <a:cubicBezTo>
                  <a:pt x="158" y="187"/>
                  <a:pt x="135" y="216"/>
                  <a:pt x="107" y="225"/>
                </a:cubicBezTo>
                <a:lnTo>
                  <a:pt x="68" y="236"/>
                </a:lnTo>
                <a:cubicBezTo>
                  <a:pt x="62" y="238"/>
                  <a:pt x="58" y="241"/>
                  <a:pt x="56" y="246"/>
                </a:cubicBezTo>
                <a:cubicBezTo>
                  <a:pt x="55" y="249"/>
                  <a:pt x="56" y="255"/>
                  <a:pt x="60" y="260"/>
                </a:cubicBezTo>
                <a:lnTo>
                  <a:pt x="84" y="293"/>
                </a:lnTo>
                <a:cubicBezTo>
                  <a:pt x="101" y="317"/>
                  <a:pt x="101" y="354"/>
                  <a:pt x="83" y="377"/>
                </a:cubicBezTo>
                <a:lnTo>
                  <a:pt x="58" y="410"/>
                </a:lnTo>
                <a:cubicBezTo>
                  <a:pt x="54" y="415"/>
                  <a:pt x="53" y="420"/>
                  <a:pt x="54" y="424"/>
                </a:cubicBezTo>
                <a:cubicBezTo>
                  <a:pt x="55" y="428"/>
                  <a:pt x="59" y="431"/>
                  <a:pt x="65" y="433"/>
                </a:cubicBezTo>
                <a:lnTo>
                  <a:pt x="104" y="446"/>
                </a:lnTo>
                <a:cubicBezTo>
                  <a:pt x="132" y="455"/>
                  <a:pt x="153" y="486"/>
                  <a:pt x="153" y="515"/>
                </a:cubicBezTo>
                <a:lnTo>
                  <a:pt x="152" y="556"/>
                </a:lnTo>
                <a:cubicBezTo>
                  <a:pt x="151" y="561"/>
                  <a:pt x="153" y="566"/>
                  <a:pt x="155" y="568"/>
                </a:cubicBezTo>
                <a:cubicBezTo>
                  <a:pt x="158" y="571"/>
                  <a:pt x="162" y="572"/>
                  <a:pt x="164" y="572"/>
                </a:cubicBezTo>
                <a:cubicBezTo>
                  <a:pt x="167" y="572"/>
                  <a:pt x="169" y="571"/>
                  <a:pt x="172" y="571"/>
                </a:cubicBezTo>
                <a:lnTo>
                  <a:pt x="210" y="558"/>
                </a:lnTo>
                <a:cubicBezTo>
                  <a:pt x="217" y="556"/>
                  <a:pt x="223" y="555"/>
                  <a:pt x="230" y="555"/>
                </a:cubicBezTo>
                <a:close/>
                <a:moveTo>
                  <a:pt x="326" y="677"/>
                </a:moveTo>
                <a:cubicBezTo>
                  <a:pt x="305" y="677"/>
                  <a:pt x="285" y="666"/>
                  <a:pt x="272" y="647"/>
                </a:cubicBezTo>
                <a:lnTo>
                  <a:pt x="249" y="614"/>
                </a:lnTo>
                <a:cubicBezTo>
                  <a:pt x="246" y="609"/>
                  <a:pt x="238" y="605"/>
                  <a:pt x="230" y="605"/>
                </a:cubicBezTo>
                <a:cubicBezTo>
                  <a:pt x="228" y="605"/>
                  <a:pt x="227" y="605"/>
                  <a:pt x="225" y="606"/>
                </a:cubicBezTo>
                <a:lnTo>
                  <a:pt x="187" y="618"/>
                </a:lnTo>
                <a:cubicBezTo>
                  <a:pt x="162" y="626"/>
                  <a:pt x="136" y="620"/>
                  <a:pt x="120" y="603"/>
                </a:cubicBezTo>
                <a:cubicBezTo>
                  <a:pt x="107" y="591"/>
                  <a:pt x="101" y="573"/>
                  <a:pt x="102" y="554"/>
                </a:cubicBezTo>
                <a:lnTo>
                  <a:pt x="103" y="514"/>
                </a:lnTo>
                <a:cubicBezTo>
                  <a:pt x="103" y="506"/>
                  <a:pt x="96" y="496"/>
                  <a:pt x="88" y="493"/>
                </a:cubicBezTo>
                <a:lnTo>
                  <a:pt x="50" y="481"/>
                </a:lnTo>
                <a:cubicBezTo>
                  <a:pt x="28" y="474"/>
                  <a:pt x="12" y="458"/>
                  <a:pt x="6" y="439"/>
                </a:cubicBezTo>
                <a:cubicBezTo>
                  <a:pt x="0" y="419"/>
                  <a:pt x="4" y="397"/>
                  <a:pt x="18" y="379"/>
                </a:cubicBezTo>
                <a:lnTo>
                  <a:pt x="43" y="347"/>
                </a:lnTo>
                <a:cubicBezTo>
                  <a:pt x="48" y="341"/>
                  <a:pt x="48" y="328"/>
                  <a:pt x="43" y="322"/>
                </a:cubicBezTo>
                <a:lnTo>
                  <a:pt x="20" y="289"/>
                </a:lnTo>
                <a:cubicBezTo>
                  <a:pt x="6" y="271"/>
                  <a:pt x="2" y="249"/>
                  <a:pt x="9" y="229"/>
                </a:cubicBezTo>
                <a:cubicBezTo>
                  <a:pt x="16" y="210"/>
                  <a:pt x="32" y="195"/>
                  <a:pt x="54" y="188"/>
                </a:cubicBezTo>
                <a:lnTo>
                  <a:pt x="93" y="177"/>
                </a:lnTo>
                <a:cubicBezTo>
                  <a:pt x="100" y="175"/>
                  <a:pt x="108" y="164"/>
                  <a:pt x="108" y="157"/>
                </a:cubicBezTo>
                <a:lnTo>
                  <a:pt x="108" y="116"/>
                </a:lnTo>
                <a:cubicBezTo>
                  <a:pt x="108" y="79"/>
                  <a:pt x="135" y="50"/>
                  <a:pt x="171" y="50"/>
                </a:cubicBezTo>
                <a:cubicBezTo>
                  <a:pt x="180" y="50"/>
                  <a:pt x="193" y="52"/>
                  <a:pt x="200" y="54"/>
                </a:cubicBezTo>
                <a:cubicBezTo>
                  <a:pt x="203" y="55"/>
                  <a:pt x="213" y="57"/>
                  <a:pt x="234" y="63"/>
                </a:cubicBezTo>
                <a:cubicBezTo>
                  <a:pt x="241" y="65"/>
                  <a:pt x="247" y="67"/>
                  <a:pt x="251" y="68"/>
                </a:cubicBezTo>
                <a:lnTo>
                  <a:pt x="252" y="68"/>
                </a:lnTo>
                <a:cubicBezTo>
                  <a:pt x="252" y="68"/>
                  <a:pt x="252" y="68"/>
                  <a:pt x="252" y="68"/>
                </a:cubicBezTo>
                <a:cubicBezTo>
                  <a:pt x="258" y="63"/>
                  <a:pt x="267" y="50"/>
                  <a:pt x="279" y="31"/>
                </a:cubicBezTo>
                <a:lnTo>
                  <a:pt x="280" y="30"/>
                </a:lnTo>
                <a:cubicBezTo>
                  <a:pt x="293" y="10"/>
                  <a:pt x="310" y="0"/>
                  <a:pt x="334" y="0"/>
                </a:cubicBezTo>
                <a:cubicBezTo>
                  <a:pt x="355" y="0"/>
                  <a:pt x="374" y="11"/>
                  <a:pt x="387" y="30"/>
                </a:cubicBezTo>
                <a:lnTo>
                  <a:pt x="410" y="63"/>
                </a:lnTo>
                <a:cubicBezTo>
                  <a:pt x="413" y="68"/>
                  <a:pt x="421" y="72"/>
                  <a:pt x="429" y="72"/>
                </a:cubicBezTo>
                <a:cubicBezTo>
                  <a:pt x="432" y="72"/>
                  <a:pt x="433" y="72"/>
                  <a:pt x="434" y="71"/>
                </a:cubicBezTo>
                <a:lnTo>
                  <a:pt x="472" y="59"/>
                </a:lnTo>
                <a:cubicBezTo>
                  <a:pt x="497" y="51"/>
                  <a:pt x="523" y="57"/>
                  <a:pt x="540" y="74"/>
                </a:cubicBezTo>
                <a:cubicBezTo>
                  <a:pt x="552" y="86"/>
                  <a:pt x="558" y="104"/>
                  <a:pt x="558" y="123"/>
                </a:cubicBezTo>
                <a:lnTo>
                  <a:pt x="556" y="163"/>
                </a:lnTo>
                <a:cubicBezTo>
                  <a:pt x="556" y="171"/>
                  <a:pt x="564" y="181"/>
                  <a:pt x="571" y="184"/>
                </a:cubicBezTo>
                <a:lnTo>
                  <a:pt x="610" y="196"/>
                </a:lnTo>
                <a:cubicBezTo>
                  <a:pt x="631" y="203"/>
                  <a:pt x="647" y="219"/>
                  <a:pt x="653" y="238"/>
                </a:cubicBezTo>
                <a:cubicBezTo>
                  <a:pt x="659" y="258"/>
                  <a:pt x="655" y="280"/>
                  <a:pt x="641" y="298"/>
                </a:cubicBezTo>
                <a:lnTo>
                  <a:pt x="616" y="330"/>
                </a:lnTo>
                <a:cubicBezTo>
                  <a:pt x="612" y="336"/>
                  <a:pt x="611" y="349"/>
                  <a:pt x="616" y="355"/>
                </a:cubicBezTo>
                <a:lnTo>
                  <a:pt x="640" y="388"/>
                </a:lnTo>
                <a:cubicBezTo>
                  <a:pt x="653" y="406"/>
                  <a:pt x="657" y="428"/>
                  <a:pt x="650" y="448"/>
                </a:cubicBezTo>
                <a:cubicBezTo>
                  <a:pt x="644" y="467"/>
                  <a:pt x="627" y="482"/>
                  <a:pt x="605" y="489"/>
                </a:cubicBezTo>
                <a:lnTo>
                  <a:pt x="566" y="500"/>
                </a:lnTo>
                <a:cubicBezTo>
                  <a:pt x="559" y="502"/>
                  <a:pt x="551" y="513"/>
                  <a:pt x="551" y="520"/>
                </a:cubicBezTo>
                <a:lnTo>
                  <a:pt x="551" y="561"/>
                </a:lnTo>
                <a:cubicBezTo>
                  <a:pt x="551" y="599"/>
                  <a:pt x="525" y="626"/>
                  <a:pt x="489" y="626"/>
                </a:cubicBezTo>
                <a:cubicBezTo>
                  <a:pt x="481" y="626"/>
                  <a:pt x="472" y="625"/>
                  <a:pt x="464" y="622"/>
                </a:cubicBezTo>
                <a:lnTo>
                  <a:pt x="426" y="608"/>
                </a:lnTo>
                <a:cubicBezTo>
                  <a:pt x="425" y="608"/>
                  <a:pt x="423" y="608"/>
                  <a:pt x="421" y="608"/>
                </a:cubicBezTo>
                <a:cubicBezTo>
                  <a:pt x="413" y="608"/>
                  <a:pt x="405" y="612"/>
                  <a:pt x="402" y="616"/>
                </a:cubicBezTo>
                <a:lnTo>
                  <a:pt x="379" y="649"/>
                </a:lnTo>
                <a:cubicBezTo>
                  <a:pt x="365" y="667"/>
                  <a:pt x="346" y="677"/>
                  <a:pt x="326" y="677"/>
                </a:cubicBezTo>
                <a:close/>
                <a:moveTo>
                  <a:pt x="328" y="178"/>
                </a:moveTo>
                <a:cubicBezTo>
                  <a:pt x="234" y="178"/>
                  <a:pt x="157" y="254"/>
                  <a:pt x="157" y="349"/>
                </a:cubicBezTo>
                <a:cubicBezTo>
                  <a:pt x="157" y="443"/>
                  <a:pt x="234" y="520"/>
                  <a:pt x="328" y="520"/>
                </a:cubicBezTo>
                <a:cubicBezTo>
                  <a:pt x="423" y="520"/>
                  <a:pt x="499" y="443"/>
                  <a:pt x="499" y="349"/>
                </a:cubicBezTo>
                <a:cubicBezTo>
                  <a:pt x="499" y="254"/>
                  <a:pt x="423" y="178"/>
                  <a:pt x="328" y="178"/>
                </a:cubicBezTo>
                <a:close/>
                <a:moveTo>
                  <a:pt x="328" y="550"/>
                </a:moveTo>
                <a:cubicBezTo>
                  <a:pt x="217" y="550"/>
                  <a:pt x="127" y="460"/>
                  <a:pt x="127" y="349"/>
                </a:cubicBezTo>
                <a:cubicBezTo>
                  <a:pt x="127" y="238"/>
                  <a:pt x="217" y="148"/>
                  <a:pt x="328" y="148"/>
                </a:cubicBezTo>
                <a:cubicBezTo>
                  <a:pt x="439" y="148"/>
                  <a:pt x="529" y="238"/>
                  <a:pt x="529" y="349"/>
                </a:cubicBezTo>
                <a:cubicBezTo>
                  <a:pt x="529" y="460"/>
                  <a:pt x="439" y="550"/>
                  <a:pt x="328" y="550"/>
                </a:cubicBezTo>
                <a:close/>
                <a:moveTo>
                  <a:pt x="472" y="349"/>
                </a:moveTo>
                <a:cubicBezTo>
                  <a:pt x="472" y="428"/>
                  <a:pt x="408" y="493"/>
                  <a:pt x="328" y="493"/>
                </a:cubicBezTo>
                <a:cubicBezTo>
                  <a:pt x="249" y="493"/>
                  <a:pt x="184" y="428"/>
                  <a:pt x="184" y="349"/>
                </a:cubicBezTo>
                <a:cubicBezTo>
                  <a:pt x="184" y="269"/>
                  <a:pt x="249" y="205"/>
                  <a:pt x="328" y="205"/>
                </a:cubicBezTo>
                <a:cubicBezTo>
                  <a:pt x="408" y="205"/>
                  <a:pt x="472" y="269"/>
                  <a:pt x="472" y="349"/>
                </a:cubicBezTo>
                <a:close/>
                <a:moveTo>
                  <a:pt x="491" y="666"/>
                </a:moveTo>
                <a:cubicBezTo>
                  <a:pt x="491" y="666"/>
                  <a:pt x="490" y="666"/>
                  <a:pt x="489" y="666"/>
                </a:cubicBezTo>
                <a:cubicBezTo>
                  <a:pt x="476" y="666"/>
                  <a:pt x="463" y="664"/>
                  <a:pt x="451" y="660"/>
                </a:cubicBezTo>
                <a:lnTo>
                  <a:pt x="426" y="651"/>
                </a:lnTo>
                <a:lnTo>
                  <a:pt x="411" y="672"/>
                </a:lnTo>
                <a:cubicBezTo>
                  <a:pt x="399" y="689"/>
                  <a:pt x="383" y="701"/>
                  <a:pt x="366" y="709"/>
                </a:cubicBezTo>
                <a:lnTo>
                  <a:pt x="378" y="908"/>
                </a:lnTo>
                <a:cubicBezTo>
                  <a:pt x="379" y="925"/>
                  <a:pt x="387" y="926"/>
                  <a:pt x="395" y="913"/>
                </a:cubicBezTo>
                <a:lnTo>
                  <a:pt x="435" y="848"/>
                </a:lnTo>
                <a:cubicBezTo>
                  <a:pt x="444" y="834"/>
                  <a:pt x="460" y="832"/>
                  <a:pt x="471" y="844"/>
                </a:cubicBezTo>
                <a:lnTo>
                  <a:pt x="553" y="929"/>
                </a:lnTo>
                <a:cubicBezTo>
                  <a:pt x="564" y="941"/>
                  <a:pt x="570" y="938"/>
                  <a:pt x="566" y="922"/>
                </a:cubicBezTo>
                <a:cubicBezTo>
                  <a:pt x="566" y="922"/>
                  <a:pt x="514" y="744"/>
                  <a:pt x="491" y="666"/>
                </a:cubicBezTo>
                <a:close/>
                <a:moveTo>
                  <a:pt x="326" y="717"/>
                </a:moveTo>
                <a:cubicBezTo>
                  <a:pt x="291" y="717"/>
                  <a:pt x="260" y="700"/>
                  <a:pt x="239" y="670"/>
                </a:cubicBezTo>
                <a:lnTo>
                  <a:pt x="224" y="648"/>
                </a:lnTo>
                <a:lnTo>
                  <a:pt x="199" y="656"/>
                </a:lnTo>
                <a:cubicBezTo>
                  <a:pt x="188" y="660"/>
                  <a:pt x="176" y="662"/>
                  <a:pt x="165" y="662"/>
                </a:cubicBezTo>
                <a:cubicBezTo>
                  <a:pt x="160" y="662"/>
                  <a:pt x="155" y="661"/>
                  <a:pt x="150" y="660"/>
                </a:cubicBezTo>
                <a:cubicBezTo>
                  <a:pt x="129" y="738"/>
                  <a:pt x="81" y="915"/>
                  <a:pt x="80" y="920"/>
                </a:cubicBezTo>
                <a:cubicBezTo>
                  <a:pt x="77" y="936"/>
                  <a:pt x="87" y="962"/>
                  <a:pt x="115" y="945"/>
                </a:cubicBezTo>
                <a:cubicBezTo>
                  <a:pt x="119" y="943"/>
                  <a:pt x="203" y="874"/>
                  <a:pt x="203" y="874"/>
                </a:cubicBezTo>
                <a:cubicBezTo>
                  <a:pt x="215" y="863"/>
                  <a:pt x="226" y="862"/>
                  <a:pt x="240" y="875"/>
                </a:cubicBezTo>
                <a:lnTo>
                  <a:pt x="305" y="932"/>
                </a:lnTo>
                <a:cubicBezTo>
                  <a:pt x="317" y="943"/>
                  <a:pt x="334" y="937"/>
                  <a:pt x="334" y="921"/>
                </a:cubicBezTo>
                <a:lnTo>
                  <a:pt x="328" y="717"/>
                </a:lnTo>
                <a:cubicBezTo>
                  <a:pt x="327" y="717"/>
                  <a:pt x="326" y="717"/>
                  <a:pt x="326" y="7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917" tIns="60958" rIns="121917" bIns="60958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155034" y="3861471"/>
            <a:ext cx="919063" cy="919397"/>
          </a:xfrm>
          <a:prstGeom prst="ellipse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23577" y="4208921"/>
            <a:ext cx="544580" cy="331854"/>
          </a:xfrm>
          <a:custGeom>
            <a:avLst/>
            <a:gdLst>
              <a:gd name="T0" fmla="*/ 43 w 363"/>
              <a:gd name="T1" fmla="*/ 115 h 221"/>
              <a:gd name="T2" fmla="*/ 13 w 363"/>
              <a:gd name="T3" fmla="*/ 128 h 221"/>
              <a:gd name="T4" fmla="*/ 238 w 363"/>
              <a:gd name="T5" fmla="*/ 58 h 221"/>
              <a:gd name="T6" fmla="*/ 241 w 363"/>
              <a:gd name="T7" fmla="*/ 47 h 221"/>
              <a:gd name="T8" fmla="*/ 214 w 363"/>
              <a:gd name="T9" fmla="*/ 48 h 221"/>
              <a:gd name="T10" fmla="*/ 238 w 363"/>
              <a:gd name="T11" fmla="*/ 58 h 221"/>
              <a:gd name="T12" fmla="*/ 246 w 363"/>
              <a:gd name="T13" fmla="*/ 58 h 221"/>
              <a:gd name="T14" fmla="*/ 249 w 363"/>
              <a:gd name="T15" fmla="*/ 53 h 221"/>
              <a:gd name="T16" fmla="*/ 246 w 363"/>
              <a:gd name="T17" fmla="*/ 162 h 221"/>
              <a:gd name="T18" fmla="*/ 254 w 363"/>
              <a:gd name="T19" fmla="*/ 162 h 221"/>
              <a:gd name="T20" fmla="*/ 245 w 363"/>
              <a:gd name="T21" fmla="*/ 144 h 221"/>
              <a:gd name="T22" fmla="*/ 241 w 363"/>
              <a:gd name="T23" fmla="*/ 144 h 221"/>
              <a:gd name="T24" fmla="*/ 225 w 363"/>
              <a:gd name="T25" fmla="*/ 179 h 221"/>
              <a:gd name="T26" fmla="*/ 245 w 363"/>
              <a:gd name="T27" fmla="*/ 179 h 221"/>
              <a:gd name="T28" fmla="*/ 245 w 363"/>
              <a:gd name="T29" fmla="*/ 144 h 221"/>
              <a:gd name="T30" fmla="*/ 137 w 363"/>
              <a:gd name="T31" fmla="*/ 0 h 221"/>
              <a:gd name="T32" fmla="*/ 138 w 363"/>
              <a:gd name="T33" fmla="*/ 58 h 221"/>
              <a:gd name="T34" fmla="*/ 362 w 363"/>
              <a:gd name="T35" fmla="*/ 107 h 221"/>
              <a:gd name="T36" fmla="*/ 248 w 363"/>
              <a:gd name="T37" fmla="*/ 125 h 221"/>
              <a:gd name="T38" fmla="*/ 75 w 363"/>
              <a:gd name="T39" fmla="*/ 221 h 221"/>
              <a:gd name="T40" fmla="*/ 138 w 363"/>
              <a:gd name="T41" fmla="*/ 125 h 221"/>
              <a:gd name="T42" fmla="*/ 19 w 363"/>
              <a:gd name="T43" fmla="*/ 93 h 221"/>
              <a:gd name="T44" fmla="*/ 19 w 363"/>
              <a:gd name="T45" fmla="*/ 70 h 221"/>
              <a:gd name="T46" fmla="*/ 21 w 363"/>
              <a:gd name="T47" fmla="*/ 4 h 221"/>
              <a:gd name="T48" fmla="*/ 102 w 363"/>
              <a:gd name="T49" fmla="*/ 70 h 221"/>
              <a:gd name="T50" fmla="*/ 316 w 363"/>
              <a:gd name="T51" fmla="*/ 76 h 221"/>
              <a:gd name="T52" fmla="*/ 362 w 363"/>
              <a:gd name="T53" fmla="*/ 107 h 221"/>
              <a:gd name="T54" fmla="*/ 138 w 363"/>
              <a:gd name="T55" fmla="*/ 87 h 221"/>
              <a:gd name="T56" fmla="*/ 138 w 363"/>
              <a:gd name="T57" fmla="*/ 104 h 221"/>
              <a:gd name="T58" fmla="*/ 176 w 363"/>
              <a:gd name="T59" fmla="*/ 96 h 221"/>
              <a:gd name="T60" fmla="*/ 159 w 363"/>
              <a:gd name="T61" fmla="*/ 96 h 221"/>
              <a:gd name="T62" fmla="*/ 176 w 363"/>
              <a:gd name="T63" fmla="*/ 96 h 221"/>
              <a:gd name="T64" fmla="*/ 196 w 363"/>
              <a:gd name="T65" fmla="*/ 87 h 221"/>
              <a:gd name="T66" fmla="*/ 196 w 363"/>
              <a:gd name="T67" fmla="*/ 104 h 221"/>
              <a:gd name="T68" fmla="*/ 234 w 363"/>
              <a:gd name="T69" fmla="*/ 96 h 221"/>
              <a:gd name="T70" fmla="*/ 217 w 363"/>
              <a:gd name="T71" fmla="*/ 96 h 221"/>
              <a:gd name="T72" fmla="*/ 234 w 363"/>
              <a:gd name="T73" fmla="*/ 96 h 221"/>
              <a:gd name="T74" fmla="*/ 254 w 363"/>
              <a:gd name="T75" fmla="*/ 87 h 221"/>
              <a:gd name="T76" fmla="*/ 254 w 363"/>
              <a:gd name="T77" fmla="*/ 104 h 221"/>
              <a:gd name="T78" fmla="*/ 340 w 363"/>
              <a:gd name="T79" fmla="*/ 96 h 221"/>
              <a:gd name="T80" fmla="*/ 309 w 363"/>
              <a:gd name="T81" fmla="*/ 91 h 221"/>
              <a:gd name="T82" fmla="*/ 340 w 363"/>
              <a:gd name="T83" fmla="*/ 96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63" h="221">
                <a:moveTo>
                  <a:pt x="25" y="108"/>
                </a:moveTo>
                <a:cubicBezTo>
                  <a:pt x="43" y="115"/>
                  <a:pt x="43" y="115"/>
                  <a:pt x="43" y="115"/>
                </a:cubicBezTo>
                <a:cubicBezTo>
                  <a:pt x="26" y="128"/>
                  <a:pt x="26" y="128"/>
                  <a:pt x="26" y="128"/>
                </a:cubicBezTo>
                <a:cubicBezTo>
                  <a:pt x="13" y="128"/>
                  <a:pt x="13" y="128"/>
                  <a:pt x="13" y="128"/>
                </a:cubicBezTo>
                <a:lnTo>
                  <a:pt x="25" y="108"/>
                </a:lnTo>
                <a:close/>
                <a:moveTo>
                  <a:pt x="238" y="58"/>
                </a:moveTo>
                <a:cubicBezTo>
                  <a:pt x="239" y="54"/>
                  <a:pt x="241" y="50"/>
                  <a:pt x="243" y="47"/>
                </a:cubicBezTo>
                <a:cubicBezTo>
                  <a:pt x="243" y="47"/>
                  <a:pt x="242" y="47"/>
                  <a:pt x="241" y="47"/>
                </a:cubicBezTo>
                <a:cubicBezTo>
                  <a:pt x="237" y="47"/>
                  <a:pt x="229" y="47"/>
                  <a:pt x="224" y="47"/>
                </a:cubicBezTo>
                <a:cubicBezTo>
                  <a:pt x="220" y="47"/>
                  <a:pt x="217" y="47"/>
                  <a:pt x="214" y="48"/>
                </a:cubicBezTo>
                <a:cubicBezTo>
                  <a:pt x="226" y="58"/>
                  <a:pt x="226" y="58"/>
                  <a:pt x="226" y="58"/>
                </a:cubicBezTo>
                <a:lnTo>
                  <a:pt x="238" y="58"/>
                </a:lnTo>
                <a:close/>
                <a:moveTo>
                  <a:pt x="249" y="53"/>
                </a:moveTo>
                <a:cubicBezTo>
                  <a:pt x="248" y="53"/>
                  <a:pt x="247" y="55"/>
                  <a:pt x="246" y="58"/>
                </a:cubicBezTo>
                <a:cubicBezTo>
                  <a:pt x="252" y="58"/>
                  <a:pt x="252" y="58"/>
                  <a:pt x="252" y="58"/>
                </a:cubicBezTo>
                <a:cubicBezTo>
                  <a:pt x="251" y="55"/>
                  <a:pt x="250" y="53"/>
                  <a:pt x="249" y="53"/>
                </a:cubicBezTo>
                <a:close/>
                <a:moveTo>
                  <a:pt x="250" y="150"/>
                </a:moveTo>
                <a:cubicBezTo>
                  <a:pt x="249" y="150"/>
                  <a:pt x="246" y="154"/>
                  <a:pt x="246" y="162"/>
                </a:cubicBezTo>
                <a:cubicBezTo>
                  <a:pt x="246" y="169"/>
                  <a:pt x="249" y="173"/>
                  <a:pt x="250" y="173"/>
                </a:cubicBezTo>
                <a:cubicBezTo>
                  <a:pt x="251" y="173"/>
                  <a:pt x="254" y="169"/>
                  <a:pt x="254" y="162"/>
                </a:cubicBezTo>
                <a:cubicBezTo>
                  <a:pt x="254" y="154"/>
                  <a:pt x="251" y="150"/>
                  <a:pt x="250" y="150"/>
                </a:cubicBezTo>
                <a:close/>
                <a:moveTo>
                  <a:pt x="245" y="144"/>
                </a:moveTo>
                <a:cubicBezTo>
                  <a:pt x="244" y="144"/>
                  <a:pt x="243" y="144"/>
                  <a:pt x="243" y="144"/>
                </a:cubicBezTo>
                <a:cubicBezTo>
                  <a:pt x="242" y="144"/>
                  <a:pt x="242" y="144"/>
                  <a:pt x="241" y="144"/>
                </a:cubicBezTo>
                <a:cubicBezTo>
                  <a:pt x="200" y="171"/>
                  <a:pt x="200" y="171"/>
                  <a:pt x="200" y="171"/>
                </a:cubicBezTo>
                <a:cubicBezTo>
                  <a:pt x="205" y="176"/>
                  <a:pt x="214" y="179"/>
                  <a:pt x="225" y="179"/>
                </a:cubicBezTo>
                <a:cubicBezTo>
                  <a:pt x="231" y="179"/>
                  <a:pt x="238" y="179"/>
                  <a:pt x="243" y="179"/>
                </a:cubicBezTo>
                <a:cubicBezTo>
                  <a:pt x="243" y="179"/>
                  <a:pt x="244" y="179"/>
                  <a:pt x="245" y="179"/>
                </a:cubicBezTo>
                <a:cubicBezTo>
                  <a:pt x="241" y="175"/>
                  <a:pt x="238" y="169"/>
                  <a:pt x="238" y="162"/>
                </a:cubicBezTo>
                <a:cubicBezTo>
                  <a:pt x="238" y="154"/>
                  <a:pt x="241" y="148"/>
                  <a:pt x="245" y="144"/>
                </a:cubicBezTo>
                <a:close/>
                <a:moveTo>
                  <a:pt x="208" y="58"/>
                </a:moveTo>
                <a:cubicBezTo>
                  <a:pt x="137" y="0"/>
                  <a:pt x="137" y="0"/>
                  <a:pt x="137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10" y="0"/>
                  <a:pt x="133" y="48"/>
                  <a:pt x="138" y="58"/>
                </a:cubicBezTo>
                <a:lnTo>
                  <a:pt x="208" y="58"/>
                </a:lnTo>
                <a:close/>
                <a:moveTo>
                  <a:pt x="362" y="107"/>
                </a:moveTo>
                <a:cubicBezTo>
                  <a:pt x="361" y="119"/>
                  <a:pt x="332" y="125"/>
                  <a:pt x="316" y="12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75" y="221"/>
                  <a:pt x="75" y="221"/>
                  <a:pt x="75" y="221"/>
                </a:cubicBezTo>
                <a:cubicBezTo>
                  <a:pt x="75" y="221"/>
                  <a:pt x="113" y="172"/>
                  <a:pt x="121" y="162"/>
                </a:cubicBezTo>
                <a:cubicBezTo>
                  <a:pt x="127" y="153"/>
                  <a:pt x="138" y="141"/>
                  <a:pt x="138" y="125"/>
                </a:cubicBezTo>
                <a:cubicBezTo>
                  <a:pt x="126" y="125"/>
                  <a:pt x="126" y="125"/>
                  <a:pt x="126" y="125"/>
                </a:cubicBezTo>
                <a:cubicBezTo>
                  <a:pt x="92" y="125"/>
                  <a:pt x="46" y="103"/>
                  <a:pt x="19" y="93"/>
                </a:cubicBezTo>
                <a:cubicBezTo>
                  <a:pt x="2" y="87"/>
                  <a:pt x="5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0" y="4"/>
                  <a:pt x="0" y="4"/>
                  <a:pt x="0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4"/>
                  <a:pt x="46" y="37"/>
                  <a:pt x="54" y="47"/>
                </a:cubicBezTo>
                <a:cubicBezTo>
                  <a:pt x="66" y="61"/>
                  <a:pt x="81" y="69"/>
                  <a:pt x="102" y="70"/>
                </a:cubicBezTo>
                <a:cubicBezTo>
                  <a:pt x="280" y="70"/>
                  <a:pt x="280" y="70"/>
                  <a:pt x="280" y="70"/>
                </a:cubicBezTo>
                <a:cubicBezTo>
                  <a:pt x="293" y="70"/>
                  <a:pt x="305" y="72"/>
                  <a:pt x="316" y="76"/>
                </a:cubicBezTo>
                <a:cubicBezTo>
                  <a:pt x="337" y="83"/>
                  <a:pt x="350" y="91"/>
                  <a:pt x="358" y="99"/>
                </a:cubicBezTo>
                <a:cubicBezTo>
                  <a:pt x="362" y="102"/>
                  <a:pt x="363" y="105"/>
                  <a:pt x="362" y="107"/>
                </a:cubicBezTo>
                <a:close/>
                <a:moveTo>
                  <a:pt x="147" y="96"/>
                </a:moveTo>
                <a:cubicBezTo>
                  <a:pt x="147" y="91"/>
                  <a:pt x="143" y="87"/>
                  <a:pt x="138" y="87"/>
                </a:cubicBezTo>
                <a:cubicBezTo>
                  <a:pt x="134" y="87"/>
                  <a:pt x="130" y="91"/>
                  <a:pt x="130" y="96"/>
                </a:cubicBezTo>
                <a:cubicBezTo>
                  <a:pt x="130" y="100"/>
                  <a:pt x="134" y="104"/>
                  <a:pt x="138" y="104"/>
                </a:cubicBezTo>
                <a:cubicBezTo>
                  <a:pt x="143" y="104"/>
                  <a:pt x="147" y="100"/>
                  <a:pt x="147" y="96"/>
                </a:cubicBezTo>
                <a:close/>
                <a:moveTo>
                  <a:pt x="176" y="96"/>
                </a:moveTo>
                <a:cubicBezTo>
                  <a:pt x="176" y="91"/>
                  <a:pt x="172" y="87"/>
                  <a:pt x="167" y="87"/>
                </a:cubicBezTo>
                <a:cubicBezTo>
                  <a:pt x="162" y="87"/>
                  <a:pt x="159" y="91"/>
                  <a:pt x="159" y="96"/>
                </a:cubicBezTo>
                <a:cubicBezTo>
                  <a:pt x="159" y="100"/>
                  <a:pt x="162" y="104"/>
                  <a:pt x="167" y="104"/>
                </a:cubicBezTo>
                <a:cubicBezTo>
                  <a:pt x="172" y="104"/>
                  <a:pt x="176" y="100"/>
                  <a:pt x="176" y="96"/>
                </a:cubicBezTo>
                <a:close/>
                <a:moveTo>
                  <a:pt x="205" y="96"/>
                </a:moveTo>
                <a:cubicBezTo>
                  <a:pt x="205" y="91"/>
                  <a:pt x="201" y="87"/>
                  <a:pt x="196" y="87"/>
                </a:cubicBezTo>
                <a:cubicBezTo>
                  <a:pt x="191" y="87"/>
                  <a:pt x="188" y="91"/>
                  <a:pt x="188" y="96"/>
                </a:cubicBezTo>
                <a:cubicBezTo>
                  <a:pt x="188" y="100"/>
                  <a:pt x="191" y="104"/>
                  <a:pt x="196" y="104"/>
                </a:cubicBezTo>
                <a:cubicBezTo>
                  <a:pt x="201" y="104"/>
                  <a:pt x="205" y="100"/>
                  <a:pt x="205" y="96"/>
                </a:cubicBezTo>
                <a:close/>
                <a:moveTo>
                  <a:pt x="234" y="96"/>
                </a:moveTo>
                <a:cubicBezTo>
                  <a:pt x="234" y="91"/>
                  <a:pt x="230" y="87"/>
                  <a:pt x="225" y="87"/>
                </a:cubicBezTo>
                <a:cubicBezTo>
                  <a:pt x="220" y="87"/>
                  <a:pt x="217" y="91"/>
                  <a:pt x="217" y="96"/>
                </a:cubicBezTo>
                <a:cubicBezTo>
                  <a:pt x="217" y="100"/>
                  <a:pt x="220" y="104"/>
                  <a:pt x="225" y="104"/>
                </a:cubicBezTo>
                <a:cubicBezTo>
                  <a:pt x="230" y="104"/>
                  <a:pt x="234" y="100"/>
                  <a:pt x="234" y="96"/>
                </a:cubicBezTo>
                <a:close/>
                <a:moveTo>
                  <a:pt x="262" y="96"/>
                </a:moveTo>
                <a:cubicBezTo>
                  <a:pt x="262" y="91"/>
                  <a:pt x="259" y="87"/>
                  <a:pt x="254" y="87"/>
                </a:cubicBezTo>
                <a:cubicBezTo>
                  <a:pt x="249" y="87"/>
                  <a:pt x="245" y="91"/>
                  <a:pt x="245" y="96"/>
                </a:cubicBezTo>
                <a:cubicBezTo>
                  <a:pt x="245" y="100"/>
                  <a:pt x="249" y="104"/>
                  <a:pt x="254" y="104"/>
                </a:cubicBezTo>
                <a:cubicBezTo>
                  <a:pt x="259" y="104"/>
                  <a:pt x="262" y="100"/>
                  <a:pt x="262" y="96"/>
                </a:cubicBezTo>
                <a:close/>
                <a:moveTo>
                  <a:pt x="340" y="96"/>
                </a:moveTo>
                <a:cubicBezTo>
                  <a:pt x="336" y="94"/>
                  <a:pt x="331" y="91"/>
                  <a:pt x="325" y="89"/>
                </a:cubicBezTo>
                <a:cubicBezTo>
                  <a:pt x="322" y="90"/>
                  <a:pt x="316" y="91"/>
                  <a:pt x="309" y="91"/>
                </a:cubicBezTo>
                <a:cubicBezTo>
                  <a:pt x="300" y="91"/>
                  <a:pt x="300" y="104"/>
                  <a:pt x="310" y="105"/>
                </a:cubicBezTo>
                <a:cubicBezTo>
                  <a:pt x="322" y="105"/>
                  <a:pt x="335" y="101"/>
                  <a:pt x="340" y="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17" tIns="60958" rIns="121917" bIns="60958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7240518" y="3905672"/>
            <a:ext cx="4369983" cy="83099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03E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b="1" dirty="0">
              <a:solidFill>
                <a:srgbClr val="03E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defRPr/>
            </a:pP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06C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</p:spTree>
    <p:extLst>
      <p:ext uri="{BB962C8B-B14F-4D97-AF65-F5344CB8AC3E}">
        <p14:creationId xmlns:p14="http://schemas.microsoft.com/office/powerpoint/2010/main" val="904709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2752942" y="2186535"/>
            <a:ext cx="2801258" cy="2801258"/>
          </a:xfrm>
          <a:prstGeom prst="diamond">
            <a:avLst/>
          </a:prstGeom>
          <a:gradFill>
            <a:gsLst>
              <a:gs pos="60350">
                <a:srgbClr val="00B0F0"/>
              </a:gs>
              <a:gs pos="79000">
                <a:srgbClr val="07AADA"/>
              </a:gs>
              <a:gs pos="57640">
                <a:srgbClr val="00ACED"/>
              </a:gs>
              <a:gs pos="18000">
                <a:srgbClr val="0075C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8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kern="0">
              <a:solidFill>
                <a:srgbClr val="03E9FF"/>
              </a:solidFill>
            </a:endParaRPr>
          </a:p>
        </p:txBody>
      </p:sp>
      <p:cxnSp>
        <p:nvCxnSpPr>
          <p:cNvPr id="7" name="出自【趣你的PPT】(微信:qunideppt)：最优质的PPT资源库"/>
          <p:cNvCxnSpPr/>
          <p:nvPr/>
        </p:nvCxnSpPr>
        <p:spPr>
          <a:xfrm>
            <a:off x="3748496" y="1397700"/>
            <a:ext cx="1356215" cy="13562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 flipH="1">
            <a:off x="2559777" y="1802286"/>
            <a:ext cx="1581548" cy="15815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出自【趣你的PPT】(微信:qunideppt)：最优质的PPT资源库"/>
          <p:cNvCxnSpPr/>
          <p:nvPr/>
        </p:nvCxnSpPr>
        <p:spPr>
          <a:xfrm flipV="1">
            <a:off x="3356157" y="3121499"/>
            <a:ext cx="2655129" cy="26551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/>
          <p:nvPr/>
        </p:nvSpPr>
        <p:spPr>
          <a:xfrm>
            <a:off x="4290302" y="3972324"/>
            <a:ext cx="5947559" cy="659497"/>
          </a:xfrm>
          <a:prstGeom prst="parallelogram">
            <a:avLst>
              <a:gd name="adj" fmla="val 960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6293430" y="2753915"/>
            <a:ext cx="36111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gradFill flip="none" rotWithShape="1">
                  <a:gsLst>
                    <a:gs pos="0">
                      <a:srgbClr val="0070C0"/>
                    </a:gs>
                    <a:gs pos="40544">
                      <a:srgbClr val="03E9FF"/>
                    </a:gs>
                    <a:gs pos="22000">
                      <a:srgbClr val="07AADA">
                        <a:shade val="67500"/>
                        <a:satMod val="115000"/>
                      </a:srgbClr>
                    </a:gs>
                    <a:gs pos="88000">
                      <a:srgbClr val="02D2F6"/>
                    </a:gs>
                    <a:gs pos="97297">
                      <a:srgbClr val="03E9FF"/>
                    </a:gs>
                    <a:gs pos="63000">
                      <a:srgbClr val="07AADA">
                        <a:shade val="100000"/>
                        <a:satMod val="115000"/>
                      </a:srgbClr>
                    </a:gs>
                  </a:gsLst>
                  <a:lin ang="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6000" b="1" dirty="0">
              <a:gradFill flip="none" rotWithShape="1">
                <a:gsLst>
                  <a:gs pos="0">
                    <a:srgbClr val="0070C0"/>
                  </a:gs>
                  <a:gs pos="40544">
                    <a:srgbClr val="03E9FF"/>
                  </a:gs>
                  <a:gs pos="22000">
                    <a:srgbClr val="07AADA">
                      <a:shade val="67500"/>
                      <a:satMod val="115000"/>
                    </a:srgbClr>
                  </a:gs>
                  <a:gs pos="88000">
                    <a:srgbClr val="02D2F6"/>
                  </a:gs>
                  <a:gs pos="97297">
                    <a:srgbClr val="03E9FF"/>
                  </a:gs>
                  <a:gs pos="63000">
                    <a:srgbClr val="07AADA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357073" y="3019823"/>
            <a:ext cx="134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72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2193</Words>
  <Application>Microsoft Office PowerPoint</Application>
  <PresentationFormat>宽屏</PresentationFormat>
  <Paragraphs>161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宋体</vt:lpstr>
      <vt:lpstr>微软雅黑</vt:lpstr>
      <vt:lpstr>Arial</vt:lpstr>
      <vt:lpstr>Calibri</vt:lpstr>
      <vt:lpstr>Calibri</vt:lpstr>
      <vt:lpstr>Calibri Light</vt:lpstr>
      <vt:lpstr>Source Sans Pro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ZhuLong</cp:lastModifiedBy>
  <cp:revision>60</cp:revision>
  <dcterms:created xsi:type="dcterms:W3CDTF">2016-03-14T09:22:40Z</dcterms:created>
  <dcterms:modified xsi:type="dcterms:W3CDTF">2016-07-04T05:15:41Z</dcterms:modified>
</cp:coreProperties>
</file>